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71" r:id="rId3"/>
    <p:sldId id="272" r:id="rId4"/>
    <p:sldId id="269" r:id="rId5"/>
    <p:sldId id="270" r:id="rId6"/>
    <p:sldId id="256" r:id="rId7"/>
    <p:sldId id="261" r:id="rId8"/>
    <p:sldId id="259" r:id="rId9"/>
    <p:sldId id="260" r:id="rId10"/>
    <p:sldId id="257" r:id="rId11"/>
    <p:sldId id="258" r:id="rId12"/>
    <p:sldId id="262" r:id="rId13"/>
    <p:sldId id="263" r:id="rId14"/>
    <p:sldId id="264" r:id="rId15"/>
    <p:sldId id="265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4" d="100"/>
          <a:sy n="94" d="100"/>
        </p:scale>
        <p:origin x="-87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6C78C-D31C-4775-98E2-E0CA3CAD5D74}" type="datetimeFigureOut">
              <a:rPr lang="fr-BE" smtClean="0"/>
              <a:t>22-01-16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F74A3-7C4E-4075-AA3E-E34B5AA1F9BE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594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sz="1200" dirty="0" smtClean="0"/>
              <a:t>www.ardmediathek.de/tv/Europamagazin/Belgien-Muslime-helfen-Juden/Das-Erste/Video?documentId=29866816&amp;bcastId=342024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74A3-7C4E-4075-AA3E-E34B5AA1F9BE}" type="slidenum">
              <a:rPr lang="fr-BE" smtClean="0"/>
              <a:t>13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5973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39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317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442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787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222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122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819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67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609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148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56B1-C69C-41CD-A217-CA54B6D3F0EE}" type="datetimeFigureOut">
              <a:rPr lang="fr-BE" smtClean="0"/>
              <a:pPr/>
              <a:t>22-01-16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CC1D8-6DF2-48E2-B293-4D6BB1854E8C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3342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/>
          <a:lstStyle/>
          <a:p>
            <a:r>
              <a:rPr lang="fr-BE" b="1" dirty="0" smtClean="0"/>
              <a:t>ARLON</a:t>
            </a:r>
            <a:endParaRPr lang="fr-BE" b="1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2348880"/>
            <a:ext cx="64897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b="1" dirty="0" err="1" smtClean="0"/>
              <a:t>VERANSTALTUNGEN</a:t>
            </a:r>
            <a:endParaRPr lang="fr-BE" sz="48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80" y="2564904"/>
            <a:ext cx="5545038" cy="241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82" y="1340768"/>
            <a:ext cx="5888997" cy="20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15116" y="4977382"/>
            <a:ext cx="475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Die </a:t>
            </a:r>
            <a:r>
              <a:rPr lang="fr-BE" dirty="0" err="1" smtClean="0"/>
              <a:t>Aralunaires</a:t>
            </a:r>
            <a:r>
              <a:rPr lang="fr-BE" dirty="0" smtClean="0"/>
              <a:t>:</a:t>
            </a:r>
          </a:p>
          <a:p>
            <a:pPr algn="ctr"/>
            <a:r>
              <a:rPr lang="fr-BE" dirty="0" smtClean="0"/>
              <a:t> </a:t>
            </a:r>
            <a:r>
              <a:rPr lang="fr-BE" sz="1400" dirty="0" smtClean="0"/>
              <a:t>Es </a:t>
            </a:r>
            <a:r>
              <a:rPr lang="fr-BE" sz="1400" dirty="0" err="1" smtClean="0"/>
              <a:t>ist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Musikfestival</a:t>
            </a:r>
            <a:r>
              <a:rPr lang="fr-BE" sz="1400" dirty="0" smtClean="0"/>
              <a:t>,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ganze</a:t>
            </a:r>
            <a:r>
              <a:rPr lang="fr-BE" sz="1400" dirty="0" smtClean="0"/>
              <a:t> </a:t>
            </a:r>
            <a:r>
              <a:rPr lang="fr-BE" sz="1400" dirty="0" err="1" smtClean="0"/>
              <a:t>Woche</a:t>
            </a:r>
            <a:r>
              <a:rPr lang="fr-BE" sz="1400" dirty="0" smtClean="0"/>
              <a:t> Ende April </a:t>
            </a:r>
            <a:r>
              <a:rPr lang="fr-BE" sz="1400" dirty="0" err="1" smtClean="0"/>
              <a:t>Anfang</a:t>
            </a:r>
            <a:r>
              <a:rPr lang="fr-BE" sz="1400" dirty="0" smtClean="0"/>
              <a:t> Mai </a:t>
            </a:r>
            <a:r>
              <a:rPr lang="fr-BE" sz="1400" dirty="0" err="1" smtClean="0"/>
              <a:t>organisiert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. </a:t>
            </a:r>
            <a:r>
              <a:rPr lang="fr-BE" sz="1400" dirty="0" err="1" smtClean="0"/>
              <a:t>Verschiedene</a:t>
            </a:r>
            <a:r>
              <a:rPr lang="fr-BE" sz="1400" dirty="0" smtClean="0"/>
              <a:t> </a:t>
            </a:r>
            <a:r>
              <a:rPr lang="fr-BE" sz="1400" dirty="0" err="1" smtClean="0"/>
              <a:t>Konzerte</a:t>
            </a:r>
            <a:r>
              <a:rPr lang="fr-BE" sz="1400" dirty="0" smtClean="0"/>
              <a:t> </a:t>
            </a:r>
            <a:r>
              <a:rPr lang="fr-BE" sz="1400" dirty="0" err="1" smtClean="0"/>
              <a:t>werden</a:t>
            </a:r>
            <a:r>
              <a:rPr lang="fr-BE" sz="1400" dirty="0" smtClean="0"/>
              <a:t> in </a:t>
            </a:r>
            <a:r>
              <a:rPr lang="fr-BE" sz="1400" dirty="0" err="1" smtClean="0"/>
              <a:t>besonderen</a:t>
            </a:r>
            <a:r>
              <a:rPr lang="fr-BE" sz="1400" dirty="0" smtClean="0"/>
              <a:t> </a:t>
            </a:r>
            <a:r>
              <a:rPr lang="fr-BE" sz="1400" dirty="0" err="1" smtClean="0"/>
              <a:t>Orten</a:t>
            </a:r>
            <a:r>
              <a:rPr lang="fr-BE" sz="1400" dirty="0" smtClean="0"/>
              <a:t> (</a:t>
            </a:r>
            <a:r>
              <a:rPr lang="fr-BE" sz="1400" dirty="0" err="1" smtClean="0"/>
              <a:t>Wie</a:t>
            </a:r>
            <a:r>
              <a:rPr lang="fr-BE" sz="1400" dirty="0" smtClean="0"/>
              <a:t> </a:t>
            </a:r>
            <a:r>
              <a:rPr lang="fr-BE" sz="1400" dirty="0" err="1" smtClean="0"/>
              <a:t>z.B</a:t>
            </a:r>
            <a:r>
              <a:rPr lang="fr-BE" sz="1400" dirty="0" smtClean="0"/>
              <a:t> </a:t>
            </a:r>
            <a:r>
              <a:rPr lang="fr-BE" sz="1400" dirty="0" err="1" smtClean="0"/>
              <a:t>im</a:t>
            </a:r>
            <a:r>
              <a:rPr lang="fr-BE" sz="1400" dirty="0" smtClean="0"/>
              <a:t> Museum, in den </a:t>
            </a:r>
            <a:r>
              <a:rPr lang="fr-BE" sz="1400" dirty="0" err="1" smtClean="0"/>
              <a:t>Kirchen</a:t>
            </a:r>
            <a:r>
              <a:rPr lang="fr-BE" sz="1400" dirty="0" smtClean="0"/>
              <a:t>, in </a:t>
            </a:r>
            <a:r>
              <a:rPr lang="fr-BE" sz="1400" dirty="0" err="1" smtClean="0"/>
              <a:t>dem</a:t>
            </a:r>
            <a:r>
              <a:rPr lang="fr-BE" sz="1400" dirty="0" smtClean="0"/>
              <a:t> </a:t>
            </a:r>
            <a:r>
              <a:rPr lang="fr-BE" sz="1400" dirty="0" err="1" smtClean="0"/>
              <a:t>römischen</a:t>
            </a:r>
            <a:r>
              <a:rPr lang="fr-BE" sz="1400" dirty="0" smtClean="0"/>
              <a:t> </a:t>
            </a:r>
            <a:r>
              <a:rPr lang="fr-BE" sz="1400" dirty="0" err="1" smtClean="0"/>
              <a:t>Turm</a:t>
            </a:r>
            <a:r>
              <a:rPr lang="fr-BE" sz="1400" dirty="0" smtClean="0"/>
              <a:t>, in </a:t>
            </a:r>
            <a:r>
              <a:rPr lang="fr-BE" sz="1400" dirty="0" err="1" smtClean="0"/>
              <a:t>dem</a:t>
            </a:r>
            <a:r>
              <a:rPr lang="fr-BE" sz="1400" dirty="0" smtClean="0"/>
              <a:t> </a:t>
            </a:r>
            <a:r>
              <a:rPr lang="fr-BE" sz="1400" dirty="0" err="1" smtClean="0"/>
              <a:t>ehemaligen</a:t>
            </a:r>
            <a:r>
              <a:rPr lang="fr-BE" sz="1400" dirty="0" smtClean="0"/>
              <a:t> </a:t>
            </a:r>
            <a:r>
              <a:rPr lang="fr-BE" sz="1400" dirty="0" err="1" smtClean="0"/>
              <a:t>Gerichtsgebäude</a:t>
            </a:r>
            <a:r>
              <a:rPr lang="fr-BE" sz="1400" dirty="0" smtClean="0"/>
              <a:t>) der </a:t>
            </a:r>
            <a:r>
              <a:rPr lang="fr-BE" sz="1400" dirty="0" err="1" smtClean="0"/>
              <a:t>Stadt</a:t>
            </a:r>
            <a:r>
              <a:rPr lang="fr-BE" sz="1400" dirty="0" smtClean="0"/>
              <a:t> </a:t>
            </a:r>
            <a:r>
              <a:rPr lang="fr-BE" sz="1400" dirty="0" err="1" smtClean="0"/>
              <a:t>veranstaltet</a:t>
            </a:r>
            <a:r>
              <a:rPr lang="fr-BE" sz="1400" dirty="0" smtClean="0"/>
              <a:t>. Es </a:t>
            </a:r>
            <a:r>
              <a:rPr lang="fr-BE" sz="1400" dirty="0" err="1" smtClean="0"/>
              <a:t>ist</a:t>
            </a:r>
            <a:r>
              <a:rPr lang="fr-BE" sz="1400" dirty="0" smtClean="0"/>
              <a:t> der </a:t>
            </a:r>
            <a:r>
              <a:rPr lang="fr-BE" sz="1400" dirty="0" err="1" smtClean="0"/>
              <a:t>pasende</a:t>
            </a:r>
            <a:r>
              <a:rPr lang="fr-BE" sz="1400" dirty="0" smtClean="0"/>
              <a:t> </a:t>
            </a:r>
            <a:r>
              <a:rPr lang="fr-BE" sz="1400" dirty="0" err="1" smtClean="0"/>
              <a:t>Ort</a:t>
            </a:r>
            <a:r>
              <a:rPr lang="fr-BE" sz="1400" dirty="0" smtClean="0"/>
              <a:t>, </a:t>
            </a:r>
            <a:r>
              <a:rPr lang="fr-BE" sz="1400" dirty="0" err="1" smtClean="0"/>
              <a:t>um</a:t>
            </a:r>
            <a:r>
              <a:rPr lang="fr-BE" sz="1400" dirty="0" smtClean="0"/>
              <a:t> </a:t>
            </a:r>
            <a:r>
              <a:rPr lang="fr-BE" sz="1400" dirty="0" err="1" smtClean="0"/>
              <a:t>belgische</a:t>
            </a:r>
            <a:r>
              <a:rPr lang="fr-BE" sz="1400" dirty="0" smtClean="0"/>
              <a:t> </a:t>
            </a:r>
            <a:r>
              <a:rPr lang="fr-BE" sz="1400" dirty="0" err="1" smtClean="0"/>
              <a:t>Sänger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Bands </a:t>
            </a:r>
            <a:r>
              <a:rPr lang="fr-BE" sz="1400" dirty="0" err="1" smtClean="0"/>
              <a:t>zu</a:t>
            </a:r>
            <a:r>
              <a:rPr lang="fr-BE" sz="1400" dirty="0" smtClean="0"/>
              <a:t> </a:t>
            </a:r>
            <a:r>
              <a:rPr lang="fr-BE" sz="1400" dirty="0" err="1" smtClean="0"/>
              <a:t>entdecken</a:t>
            </a:r>
            <a:r>
              <a:rPr lang="fr-BE" sz="1400" dirty="0" smtClean="0"/>
              <a:t> (</a:t>
            </a:r>
            <a:r>
              <a:rPr lang="fr-BE" sz="1400" dirty="0" err="1" smtClean="0"/>
              <a:t>MLCD</a:t>
            </a:r>
            <a:r>
              <a:rPr lang="fr-BE" sz="1400" dirty="0" smtClean="0"/>
              <a:t>, An </a:t>
            </a:r>
            <a:r>
              <a:rPr lang="fr-BE" sz="1400" dirty="0" err="1" smtClean="0"/>
              <a:t>Pierlé</a:t>
            </a:r>
            <a:r>
              <a:rPr lang="fr-BE" sz="1400" dirty="0" smtClean="0"/>
              <a:t>, Arno…)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835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5067"/>
            <a:ext cx="3946437" cy="203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www.ot-arlon.be/PDF/Marcheauxpu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32" y="4581128"/>
            <a:ext cx="2811385" cy="21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0" y="2356870"/>
            <a:ext cx="3167086" cy="20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95936" y="2356870"/>
            <a:ext cx="49545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Das</a:t>
            </a:r>
            <a:r>
              <a:rPr lang="fr-BE" dirty="0" smtClean="0"/>
              <a:t> </a:t>
            </a:r>
            <a:r>
              <a:rPr lang="fr-BE" dirty="0" err="1" smtClean="0"/>
              <a:t>gallorömische</a:t>
            </a:r>
            <a:r>
              <a:rPr lang="fr-BE" dirty="0" smtClean="0"/>
              <a:t> </a:t>
            </a:r>
            <a:r>
              <a:rPr lang="fr-BE" dirty="0" err="1" smtClean="0"/>
              <a:t>Wochenende</a:t>
            </a:r>
            <a:r>
              <a:rPr lang="fr-BE" dirty="0" smtClean="0"/>
              <a:t> « </a:t>
            </a:r>
            <a:r>
              <a:rPr lang="fr-BE" dirty="0" err="1"/>
              <a:t>V</a:t>
            </a:r>
            <a:r>
              <a:rPr lang="fr-BE" dirty="0" err="1" smtClean="0"/>
              <a:t>eni</a:t>
            </a:r>
            <a:r>
              <a:rPr lang="fr-BE" dirty="0" smtClean="0"/>
              <a:t> </a:t>
            </a:r>
            <a:r>
              <a:rPr lang="fr-BE" dirty="0" err="1" smtClean="0"/>
              <a:t>vidi</a:t>
            </a:r>
            <a:r>
              <a:rPr lang="fr-BE" dirty="0" smtClean="0"/>
              <a:t> </a:t>
            </a:r>
            <a:r>
              <a:rPr lang="fr-BE" dirty="0" err="1" smtClean="0"/>
              <a:t>Orolaunum</a:t>
            </a:r>
            <a:r>
              <a:rPr lang="fr-BE" dirty="0"/>
              <a:t> </a:t>
            </a:r>
            <a:r>
              <a:rPr lang="fr-BE" dirty="0" smtClean="0"/>
              <a:t>»:</a:t>
            </a:r>
            <a:r>
              <a:rPr lang="fr-BE" sz="1400" dirty="0" smtClean="0"/>
              <a:t> </a:t>
            </a:r>
          </a:p>
          <a:p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erste</a:t>
            </a:r>
            <a:r>
              <a:rPr lang="fr-BE" sz="1400" dirty="0" smtClean="0"/>
              <a:t> </a:t>
            </a:r>
            <a:r>
              <a:rPr lang="fr-BE" sz="1400" dirty="0" err="1" smtClean="0"/>
              <a:t>Wochenende</a:t>
            </a:r>
            <a:r>
              <a:rPr lang="fr-BE" sz="1400" dirty="0" smtClean="0"/>
              <a:t> </a:t>
            </a:r>
            <a:r>
              <a:rPr lang="fr-BE" sz="1400" dirty="0" err="1" smtClean="0"/>
              <a:t>im</a:t>
            </a:r>
            <a:r>
              <a:rPr lang="fr-BE" sz="1400" dirty="0" smtClean="0"/>
              <a:t> </a:t>
            </a:r>
            <a:r>
              <a:rPr lang="fr-BE" sz="1400" dirty="0" err="1" smtClean="0"/>
              <a:t>September</a:t>
            </a:r>
            <a:r>
              <a:rPr lang="fr-BE" sz="1400" dirty="0" smtClean="0"/>
              <a:t> in der </a:t>
            </a:r>
            <a:r>
              <a:rPr lang="fr-BE" sz="1400" dirty="0" err="1" smtClean="0"/>
              <a:t>Nähe</a:t>
            </a:r>
            <a:r>
              <a:rPr lang="fr-BE" sz="1400" dirty="0" smtClean="0"/>
              <a:t> </a:t>
            </a:r>
            <a:r>
              <a:rPr lang="fr-BE" sz="1400" dirty="0" err="1" smtClean="0"/>
              <a:t>vom</a:t>
            </a:r>
            <a:r>
              <a:rPr lang="fr-BE" sz="1400" dirty="0" smtClean="0"/>
              <a:t> Museum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dieses</a:t>
            </a:r>
            <a:r>
              <a:rPr lang="fr-BE" sz="1400" dirty="0" smtClean="0"/>
              <a:t> </a:t>
            </a:r>
            <a:r>
              <a:rPr lang="fr-BE" sz="1400" dirty="0" err="1" smtClean="0"/>
              <a:t>Wochenende</a:t>
            </a:r>
            <a:r>
              <a:rPr lang="fr-BE" sz="1400" dirty="0" smtClean="0"/>
              <a:t> </a:t>
            </a:r>
            <a:r>
              <a:rPr lang="fr-BE" sz="1400" dirty="0" err="1" smtClean="0"/>
              <a:t>organisiert</a:t>
            </a:r>
            <a:r>
              <a:rPr lang="fr-BE" sz="1400" dirty="0" smtClean="0"/>
              <a:t>. Um </a:t>
            </a:r>
            <a:r>
              <a:rPr lang="fr-BE" sz="1400" dirty="0" err="1" smtClean="0"/>
              <a:t>das</a:t>
            </a:r>
            <a:r>
              <a:rPr lang="fr-BE" sz="1400" dirty="0" smtClean="0"/>
              <a:t> Museum </a:t>
            </a:r>
            <a:r>
              <a:rPr lang="fr-BE" sz="1400" dirty="0" err="1" smtClean="0"/>
              <a:t>gibt</a:t>
            </a:r>
            <a:r>
              <a:rPr lang="fr-BE" sz="1400" dirty="0" smtClean="0"/>
              <a:t> es </a:t>
            </a:r>
            <a:r>
              <a:rPr lang="fr-BE" sz="1400" dirty="0" err="1" smtClean="0"/>
              <a:t>keltische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römische</a:t>
            </a:r>
            <a:r>
              <a:rPr lang="fr-BE" sz="1400" dirty="0" smtClean="0"/>
              <a:t> </a:t>
            </a:r>
            <a:r>
              <a:rPr lang="fr-BE" sz="1400" dirty="0" err="1" smtClean="0"/>
              <a:t>Lager</a:t>
            </a:r>
            <a:r>
              <a:rPr lang="fr-BE" sz="1400" dirty="0" smtClean="0"/>
              <a:t>, dort </a:t>
            </a:r>
            <a:r>
              <a:rPr lang="fr-BE" sz="1400" dirty="0" err="1" smtClean="0"/>
              <a:t>finden</a:t>
            </a:r>
            <a:r>
              <a:rPr lang="fr-BE" sz="1400" dirty="0" smtClean="0"/>
              <a:t> </a:t>
            </a:r>
            <a:r>
              <a:rPr lang="fr-BE" sz="1400" dirty="0" err="1" smtClean="0"/>
              <a:t>auch</a:t>
            </a:r>
            <a:r>
              <a:rPr lang="fr-BE" sz="1400" dirty="0" smtClean="0"/>
              <a:t> </a:t>
            </a:r>
            <a:r>
              <a:rPr lang="fr-BE" sz="1400" dirty="0" err="1" smtClean="0"/>
              <a:t>Gladiatorkämpfe</a:t>
            </a:r>
            <a:r>
              <a:rPr lang="fr-BE" sz="1400" dirty="0" smtClean="0"/>
              <a:t> </a:t>
            </a:r>
            <a:r>
              <a:rPr lang="fr-BE" sz="1400" dirty="0" err="1" smtClean="0"/>
              <a:t>statt</a:t>
            </a:r>
            <a:r>
              <a:rPr lang="fr-BE" sz="1400" dirty="0" smtClean="0"/>
              <a:t>.</a:t>
            </a:r>
            <a:endParaRPr lang="fr-BE" dirty="0" smtClean="0"/>
          </a:p>
          <a:p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298920" y="404663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err="1" smtClean="0"/>
              <a:t>Fashion-week</a:t>
            </a:r>
            <a:r>
              <a:rPr lang="fr-BE" dirty="0" smtClean="0"/>
              <a:t>:</a:t>
            </a:r>
          </a:p>
          <a:p>
            <a:pPr algn="r"/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Premiere</a:t>
            </a:r>
            <a:r>
              <a:rPr lang="fr-BE" sz="1400" dirty="0" smtClean="0"/>
              <a:t> </a:t>
            </a:r>
            <a:r>
              <a:rPr lang="fr-BE" sz="1400" dirty="0" err="1" smtClean="0"/>
              <a:t>dieses</a:t>
            </a:r>
            <a:r>
              <a:rPr lang="fr-BE" sz="1400" dirty="0" smtClean="0"/>
              <a:t> </a:t>
            </a:r>
            <a:r>
              <a:rPr lang="fr-BE" sz="1400" dirty="0" err="1" smtClean="0"/>
              <a:t>Jahr</a:t>
            </a:r>
            <a:r>
              <a:rPr lang="fr-BE" sz="1400" dirty="0" smtClean="0"/>
              <a:t>. </a:t>
            </a:r>
            <a:r>
              <a:rPr lang="fr-BE" sz="1400" dirty="0" err="1" smtClean="0"/>
              <a:t>Während</a:t>
            </a:r>
            <a:r>
              <a:rPr lang="fr-BE" sz="1400" dirty="0" smtClean="0"/>
              <a:t> </a:t>
            </a:r>
            <a:r>
              <a:rPr lang="fr-BE" sz="1400" dirty="0" err="1" smtClean="0"/>
              <a:t>einer</a:t>
            </a:r>
            <a:r>
              <a:rPr lang="fr-BE" sz="1400" dirty="0" smtClean="0"/>
              <a:t> </a:t>
            </a:r>
            <a:r>
              <a:rPr lang="fr-BE" sz="1400" dirty="0" err="1" smtClean="0"/>
              <a:t>Woche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Arlon die </a:t>
            </a:r>
            <a:r>
              <a:rPr lang="fr-BE" sz="1400" dirty="0" err="1" smtClean="0"/>
              <a:t>Haupstadt</a:t>
            </a:r>
            <a:r>
              <a:rPr lang="fr-BE" sz="1400" dirty="0" smtClean="0"/>
              <a:t> der Mode mit </a:t>
            </a:r>
            <a:r>
              <a:rPr lang="fr-BE" sz="1400" dirty="0" err="1" smtClean="0"/>
              <a:t>Modenschauen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</a:t>
            </a:r>
            <a:r>
              <a:rPr lang="fr-BE" sz="1400" dirty="0" err="1" smtClean="0"/>
              <a:t>verschiedenen</a:t>
            </a:r>
            <a:r>
              <a:rPr lang="fr-BE" sz="1400" dirty="0" smtClean="0"/>
              <a:t> </a:t>
            </a:r>
            <a:r>
              <a:rPr lang="fr-BE" sz="1400" dirty="0" err="1" smtClean="0"/>
              <a:t>Modeschöpfern</a:t>
            </a:r>
            <a:r>
              <a:rPr lang="fr-BE" sz="1400" dirty="0" smtClean="0"/>
              <a:t>.</a:t>
            </a:r>
            <a:endParaRPr lang="fr-BE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395536" y="5085184"/>
            <a:ext cx="47525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err="1" smtClean="0"/>
              <a:t>Flohmarkt</a:t>
            </a:r>
            <a:r>
              <a:rPr lang="fr-BE" dirty="0" smtClean="0"/>
              <a:t>:</a:t>
            </a:r>
          </a:p>
          <a:p>
            <a:pPr algn="r"/>
            <a:r>
              <a:rPr lang="fr-BE" sz="1400" dirty="0" err="1" smtClean="0"/>
              <a:t>Jeden</a:t>
            </a:r>
            <a:r>
              <a:rPr lang="fr-BE" sz="1400" dirty="0" smtClean="0"/>
              <a:t> </a:t>
            </a:r>
            <a:r>
              <a:rPr lang="fr-BE" sz="1400" dirty="0" err="1" smtClean="0"/>
              <a:t>ersten</a:t>
            </a:r>
            <a:r>
              <a:rPr lang="fr-BE" sz="1400" dirty="0" smtClean="0"/>
              <a:t> </a:t>
            </a:r>
            <a:r>
              <a:rPr lang="fr-BE" sz="1400" dirty="0" err="1" smtClean="0"/>
              <a:t>Sonntag</a:t>
            </a:r>
            <a:r>
              <a:rPr lang="fr-BE" sz="1400" dirty="0" smtClean="0"/>
              <a:t> des </a:t>
            </a:r>
            <a:r>
              <a:rPr lang="fr-BE" sz="1400" dirty="0" err="1" smtClean="0"/>
              <a:t>Monats</a:t>
            </a:r>
            <a:r>
              <a:rPr lang="fr-BE" sz="1400" dirty="0" smtClean="0"/>
              <a:t> (</a:t>
            </a:r>
            <a:r>
              <a:rPr lang="fr-BE" sz="1400" dirty="0" err="1" smtClean="0"/>
              <a:t>von</a:t>
            </a:r>
            <a:r>
              <a:rPr lang="fr-BE" sz="1400" dirty="0" smtClean="0"/>
              <a:t> </a:t>
            </a:r>
            <a:r>
              <a:rPr lang="fr-BE" sz="1400" dirty="0" err="1" smtClean="0"/>
              <a:t>März</a:t>
            </a:r>
            <a:r>
              <a:rPr lang="fr-BE" sz="1400" dirty="0" smtClean="0"/>
              <a:t> bis </a:t>
            </a:r>
            <a:r>
              <a:rPr lang="fr-BE" sz="1400" dirty="0" err="1" smtClean="0"/>
              <a:t>Oktober</a:t>
            </a:r>
            <a:r>
              <a:rPr lang="fr-BE" sz="1400" dirty="0" smtClean="0"/>
              <a:t>) </a:t>
            </a:r>
            <a:r>
              <a:rPr lang="fr-BE" sz="1400" dirty="0" err="1" smtClean="0"/>
              <a:t>findet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riesiger</a:t>
            </a:r>
            <a:r>
              <a:rPr lang="fr-BE" sz="1400" dirty="0" smtClean="0"/>
              <a:t> </a:t>
            </a:r>
            <a:r>
              <a:rPr lang="fr-BE" sz="1400" dirty="0" err="1" smtClean="0"/>
              <a:t>Flohmarkt</a:t>
            </a:r>
            <a:r>
              <a:rPr lang="fr-BE" sz="1400" dirty="0" smtClean="0"/>
              <a:t> in der </a:t>
            </a:r>
            <a:r>
              <a:rPr lang="fr-BE" sz="1400" dirty="0" err="1" smtClean="0"/>
              <a:t>Altstadt</a:t>
            </a:r>
            <a:r>
              <a:rPr lang="fr-BE" sz="1400" dirty="0" smtClean="0"/>
              <a:t> </a:t>
            </a:r>
            <a:r>
              <a:rPr lang="fr-BE" sz="1400" dirty="0" err="1" smtClean="0"/>
              <a:t>statt</a:t>
            </a:r>
            <a:r>
              <a:rPr lang="fr-BE" sz="1400" dirty="0" smtClean="0"/>
              <a:t>.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46842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sz="4800" b="1" dirty="0" err="1" smtClean="0"/>
              <a:t>PERSÖNLICHKEITEN</a:t>
            </a:r>
            <a:r>
              <a:rPr lang="fr-BE" sz="4800" b="1" dirty="0" smtClean="0"/>
              <a:t> </a:t>
            </a:r>
            <a:r>
              <a:rPr lang="fr-BE" sz="4800" b="1" dirty="0" err="1" smtClean="0"/>
              <a:t>AUS</a:t>
            </a:r>
            <a:r>
              <a:rPr lang="fr-BE" sz="4800" b="1" dirty="0" smtClean="0"/>
              <a:t> ARLON</a:t>
            </a:r>
            <a:endParaRPr lang="fr-BE" sz="4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8" y="1315108"/>
            <a:ext cx="2663957" cy="149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69" y="3880556"/>
            <a:ext cx="1461014" cy="219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30" y="1315108"/>
            <a:ext cx="2823483" cy="181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data:image/jpeg;base64,/9j/4AAQSkZJRgABAQAAAQABAAD/2wCEAAkGBxQSEhUUEhQUFBQVFxQUFBQUFBQUFBcUFhQXFhQUFBQYHCggGBwlHBQUITEhJSkrLi4uFx8zODMsNygtLisBCgoKDg0OGhAQGiwkHCQvLCwsLCwsLCwsLCwsLCwsLCwsLCwsLCwsLCwsLCwsLCwsLCwsLCwsLCwsLCwsLCwsLP/AABEIALsBDgMBIgACEQEDEQH/xAAcAAACAgMBAQAAAAAAAAAAAAACAwQGAQUHAAj/xAA+EAABAwIDBQYEBAUDBAMAAAABAAIRAyEEEjEFQVFhcQYTIoGRobHB0fAHMlLxFEJyguEjkrIzYqLSFSRD/8QAGQEBAAMBAQAAAAAAAAAAAAAAAAECBAMF/8QAIhEBAQACAgICAwEBAAAAAAAAAAECEQMhMUEEEhMiUTIj/9oADAMBAAIRAxEAPwDVAIgF4BGApY3gEQC8EQCDwCIBeARgIMAIgFkBGAiAgIoRALwCAYWcqOFkBAIajygCTYcVGxW06VIHM9pIvlaczrchoOZsqN2k7U1Kry2kS2kBAB1cYuXRu+XVRtfHC1d6u1qDBLntHVzRbjchIb2iw7jFN2f+m/M+3CVygtJOgk8tU+lWFMtIN95B97dfZRt0/E6TU7SU2w4iWHe1wJE8WmPP2lT6W0abxmBMW1G52k/XRcoxmNLnk6AnMQCYnW/HqUeD2i+mJaS0g6wIPX0FtPm2fiddEHQoXNVRwHaiA0ES6NzrWFyZ/Lu3KYO19Ft3uE8G+PfysLfsp25/St+WpbmosBimVmB9NwI5EGOIMI3NUqoxCBwT3NS3BEEkIHBNIQkIEkICE0hCQiSyEBCaQgIQKcEJTCEBRICgIRlCUG1ARALACMBEMgIgFgBG0IMtCMBeARAIh4BEAsgIwEAwiAWYRwgCFRe1O23EvYx3hJIAtoAASRHEHgth2w286m8UaTmh0eNxgxO4ToYIvzVHFEh8k+L1J+qra78eHuhp1nX8RdIhwJkxebnyR/w4l2VwMWNtbxIG8LLqDWHxAx6WNvUSOU8lim8FwO4Rmi39wHlp1Vdu8hdak6dDETO63Pgkk8r6en+VPqYvMC1/5ZLhFrkAX4i09SlVGNc4lsgkkgHfLjbySU0hOBOu5Sm/kgcZJ9J+ATa1MGBv8Ineb7zu/ZOLLTI4gG1twjemzTX17Hhxjhw6JIE6mB/lNqtJN/3O9B3amIbfYGJyV6bZbcgB7Ya5s7i60xzsup0azagJa4GLGNxXF2095aSL6a9V0b8N2g0qhDwRmgN1dYCHHeBrAUxx5MfbfvalOCmVWKM8KzgjkICE1wQkIEkICE0hCQgSQgITiEtwRJZCW4JpCAoFFCUwhAQiW1CMIQjCIE0IwhaExqIEAiAWAEwBBkBEAvAIgEGWhZcQ0Fx0aC49AJKy0KPtvEd1h6r/ANLbdZAHvCJjktau51Z9UmHZ3G35pndvsUD6znOzOEmdSAPYD2XhQzS4m1yJIkknU+fzW77IbFGIrf8AYwS48TwHCVyyy1Nt2GO7oOy9g1KozuBM6TJLvPet3gOyEyXhzRaCB0vrougYXBMaAABAEAaADSAtxTw9oj5rJ+W2t04sZHJMd2IqSQ0SOQm26Y0Uap2KqUspcdZgdBMfL0XazSMeH4f5UKthXGxj74HcrfkqPxY1xX/4Gq46X+7SmjszXbq31+C65UwgadPaVCxFG2ml+Si8tTODFybFbHcy7mSZ5Ry3LT4nDP3hdU2xh5F96qeMwcAu4G/RWw5nPk+PJ4VKgxzXBzSWkGxEgythsLa7sNXFQQLgPAAGZp/N4ePLjwWMdRymRpqIv6g6qLjWyG1BY7438D9/tpl2xXH07M8ggEaEAjoVFqNSezjHfwtIu/SOccBKl1WroyVEcEohSHBKcEQSQgKaQgIQLIQOCYQgcECigcmuCAhElOCWU4pZRLZhMCWEwIgYTGoGpjUQMJgQNTAgIIlgIgEBtCg9pMMKmFqtIJ8OaBMktOZoAGtwLLYNTWN++e5QtHE8Hhzng3ga/wAonf0An0XR+w+Hy0i6D4jM9bBc+qz3mW0vcQ7kARv5rpfZkzRgaAe82WXnvT1PjTeS24Ns9PjzW3oUbdeC1mzneGfVbSlWFuXBZsGzM0UY3JVRgOkpjsTElAKwP7Lp0p2iFqj1qMqfVaoOIa7/ACq2LStBtSiDaNd/VVXbOHytdG/4hWnG1Dfjr9VWdt1fB5+0KmPlfLwqeKbLfv7lajE+EQbh0kdevkD+63+KpS0+Sr+MqAniPnF/dbeO7jzeaarqPYkA4Gkf5gHNPMBxieNvn0W1qhaL8M6pfgiD/wDnUc0dCA8eXiPurBVXeMGflDeEpwT3hJcFKhLggKa4JZQLKByMoHIFuCWUxyAoktwQEJhQFBsWpjUtqY1EGNTWpbUwIGNTAltTWoCCILARAIGNT6WqQ1OaLHofgiXGnCMS9/B1XLqbicvy9F0nsvRLcK0nV4Dj0mR7R6rmbpDiCfEXmepMm/qusUh3eFG8wGjToBytCx8/qPW+L7rfbMMtEDzW8w+HjqqXs/aFaG5aRIaLNZBk9SRPtxTHdqsdoMG9vBzgYjdaOC544aaMs/S7PoDf9+iidxBWn2Rtuu61drW9BBHW91v2VA5oIVuld0fdc1BxLCpGLx7WNlxiNVR9s4+tjHmnhS47iW/lHEk6Tol0S1tcZSYPzOA13z6qkdoXsIhrhPXXmFuMP+HdVwJr1wN5DZcfUmPZaPtDsQYcQ1z3Aal0R5CLfeij6yU+9qvGtmB+9FXcVq7lPut2381hYrVbXZDiRvA9V3w6umbl7m18/CnFDuqtOL5883giAAJ42+Ct1ZUr8JzDa+s5m3jwkRpPFXSsV3jz+TyjPSHJ70lylzKclFNclFAsoHIygcgApZTHJZRISgKMoUE9qY1KamNRBrU0JTU1qBrUxqU1NagNEECIFA1qdScowKY1yJclxGCNPGOpkzFYzbXMQ4W/uXWv4bvWBu6cx8h/kqrds8CO8p1mjxNLC4gC47xrRJ/uPkFb+zeIkRwA+AWLmv7PX+NP02iYbaz6LsgY+o6crREySQAGiwPMkgAakLX7f7Y4qkalMim17KraWRtUd4ZZnzNZ3d2jQnmNbK3/AMI3NMRvDhrO+/yXsbsyjVeKlRjH1GxD3U5cY/LmMgEjdKYa12vyTK2fVosPhsRny1vHLWvzOjw5oygOgdIIGit2yqAYAHefXzUejgznNR13RqbuhSG6zulVvV6ddWzVU38ScTGVjDDXmCd/3ZN2JhD3FGm3PBu7ICKYvbvXs8RnXKOFyAsfiPhx3JdFwQQVC7DbSJaW5iPO3oohZ/CPxGwFWg5rKLq5a7uyw0mtbSiD3zXBgzB8xlB3HUqubewFelTp56jgXBs0nmXSQcxIGgsNd5sun4io527Mf6nN+C0O0dkl8y1o3wJJPVx1XS5z+OOPFd7tUFmBilm/T9VX9rsmI1uFe9r0u7a5o4D1iFRcW+46qeO97V5cetOldiNmChg6ZtnqjvHEbw67faFtahUbYkjC4cGxFGn/AMAnPctUeTn5pbklyNxS3KVS3JZRuKWUAFAUZQlAtyWU0pTkSFCURQuQTWpjUoFMCIOYmtSWprSga1MaUkFMBQNlelLlECgMORhyVKIFAGLrRLXAFtSnUY4HXSxbzuVG7HYkkEH8wsRvBBghPxIvTcdGu8XIEEA/7sqhh/cY54JltbLVbpq7wuA/ub7hZOafs9b4uX/OL/QMjnHkmNJWvw+Jtu9vVbGg+VzaodBhQTWvrvTq1QueGjTUjkFrG7Qo0qradR7GucSAHOAJO+Al7WiD23ZNA6rn/ZrFdziGhxhr5AnSeC6t2pxdBtB/eObAaZkidFwzE4g1QCyZzDLGshwU44q5ZTp2jENMBw6qN/EtLed0zY9U1KDM4vlE+i1O1BlzEWiTput9+Sppbelb7UOgFx3z7Kg65ncJjqrH2ox+YR197qR2Z7JPeKVasWd04CoGAuL3A3DXSAGjSbm3qtHHjdMfNyyXdXZrcrGjg1o9AAlPKdVcorytLyaEuS3FZcUDigFyAoigJQCUJRFCUAFLcjcllEsEpZKJxSyUGwajaltKMIg1qa1JCY0oHAogUoFGCgOUQKWCiBQMBRApYKKVIa29itL2mwgY2nWYDNN2V1yTlfoBJtcAf3LcMKxj8P3tGpTGrmmP6hdvuAqZY7jpx53HKJGx8dnY08hO6xFreislCpIt5LnXZnFkN32433Gzp9PIq8NJbRLmXJiJBtbXdbn+yw+3tTLpPbiG0gXOPU8Lx8VpsThW1q4qOYCWggOAAJvoD5KFisfRZm78uqNbeKbKlQA8HkA36/srZPat+IqZKIbh2frrgs0BiSW6x7710k/iPPlrqmyqeINcgCA7KwEQRkDdeZBPpzVX2HTbQxBz3BJEmLQb6roWPxlVneCk7C/mGYtFR5cS0XADDaLTyVMx2M7ww7DPz28QEc9Du3K2qj6b7i57L2tTbbN4CYB4HT0laztpVLG2tr9Y++K11bZrqlBopU3Mc4hty3UGwBzHjw+C9+IGam1oc6TlAcODgLu9SuWu+i5ddue7TqF5jVxMDzMD3XX2UwxjWDRjWsHRoAHwXL+zOE77GUgdGnvXdKdx/wCWUea6dWetmE6eZ8jLdJqOUd7kVRyQ5yuzPOKAlYcUJKDxKEleJQkoPEoSV4lASg84pRKJxS3FEhcUBWSUJRLYNTAUpqY1FTAmNKU0owgaCjBSmlGCgYshCFkKQYKKUIRAKEDaVIpFaDaHaTD0Tlc/M/8ARTGd1txiwPUhVfb/AG4dUpupUabqRfY1HOGfKdQGgWJ4zxReYWty3GMdiKjqJ/03VCA60GoI7zLyJkhdA2Ljg+nlMTA0O7TU2n6rlfYCi2tRrUXbnBwO8GBBHmFaNiYo0X93UhpbBFoDgJyubP8AKb9NNyw8nWVevxz9Y6I+kA3KB4eG73WrrsptMOpyOMjhaJ0U3C1w5og7pP7KZTg7t8FRL/HeZXHwrWIxrBGWm4mDF2wDqADHRV+th6lUy5ops1ytNydbn0Ku9fBsEmBN+dxefiq7tbFQ0iI/M0xutqZ+7qcrUzO0OysYGPAmwE/ZVP7fY0PfrPFTMVtZtKkA0+I3LuevHToqbtfGmu/lvhMMbvbjy5RCpY+pQLa1N2V4cI4Ft5a4bweC6TsbbTMVSFRtjo9mpa7hzG8H/K5htSzGjn8knZW1auHcXUnRIhwIlrhzHz1WvDwwc2G3XHuSS5VLA9tmm1amWn9TLjzabj1K27NvYZ2lZmk3lvxGvJXZbhZ6bMlCSk4fEsqCabmvHFpBvwMaJhRVglCXLzkBKJZLkJKElAXICLkBKwSsSg8UJXiViUS2ARgpYKNqKmBGEsFGEDQUYSmrUbU7UUKMgHvXj+VhsDwc/QeUnkiZLfDftSsVjqVL/qVGM4BzgCejdSuc7R7U4itYO7tv6actMc36n2HJaQkXJNz5knfJTbpOP+rxtPtwWuijTbH6qhJ88rbR5qtY3bmJxMh1Q5Dq1vgZHAxqOpK1dWuXXJJ0uSSYFgJO7kjfUhuUb7u58B5KHSYSFF50n009tVhn5gsFEB6i6LrT2BxndYlzTpUAHmDb4n1XTtpbKbWaJkEXa5o8QPL6LiNGuWva8WiCu4dm9oCvRaZk6ELJzY6y22cGW8NIGzdoPw57mvYEjLUG8cNfCforHhduNyuBIO830gAwB0E9Qo+1dmtqtIcBpp7hVHEdmpnJVe0jQE5hyF7qmNi93FlpbbDs97kaSC0czAv/AIVX7SbaY7QiP5r36856KBX7OVmh0VnXmdyrmMwJbq4u8zrpPxV5qqXLKQrH4s1XQD4VmhQgKRgMATeE7GMyiFa30rMb5qu7Tdmd0UJ+q2mKo2J6fFa1zZMLvh4Z8/8ATDgsLNQ3ssBWVTMNjnMgs8LhPjBdJ0gOBMQL6RreVssP2oxDdS144PaPi2FooXoRFxlXGj2wYfz0nDiWuDr9CB8Vt8JtOlV/6bwT+k+F3+03XOJK9KlS8cdNclkqlYDb1anYu7xv6X3Pk7UKyYDbFOtZpyu/Q7XyO9HO4WJ5KxmQkocyIGXIZQysSg2gKMFLCMFFTAlY7HMosz1HQN3Eng0bysYjENpsc95hrRJ+g57vNc72vtJ1d5e+wAhrRo0cB8SUWxx2mbZ7R1K8tHgp/pBuR/3u39NPitKXDr8EJcT9FhQ7zGRkuJ+g0WQ1YRbkWY+S8vAWHO689EARgoYRATb0RJzW+Hlcj5j3CtfYrbppODSbfJVGk+I5E+/7BFhq8OkWhUzx+0X48rjX0Zg8Q2owERBS8VgpHziVSuw+3AfA48tQfdXypp4Tf2WKzVbpdq1tPZ7oMOn2VRxeyXZhMkk8F0aox0blDpYDO8F09FMuixXcLsrJT3TvVd2nTkkLom2gGtsNyqFLBZySeqnGoy8KfthuUNbxlx+A+a0g1ceXxP7rddqnf/Ze0aNytH+0OPu4rROK2Yf5YM/9UKyAsAIgFZAhbVG9kX3HT6LBEjmPcKVg6feNLd40+XzRW1FS0x7S033JlOgXmBqQSBxI1HVE7RlkFMLLEbxB6g/uEtErT2f2magLHmXtuCdXN3zxIW2JVFwtc03teNWmeo3jzEhXZlQOAI0IBHQ3UuOc1RyvAoZWQijbBEEARNRVVu2e0ZIotNhDn9Y8LfIX8wqw82HD5/ZR4moXOc5xkkkk85XokN+/5gjRjNEht4WYU6nSGSo6Lh4APKHH5BAaLe5Lo8WaJ5RT/wDYqFto1Nko8W2CAnbPFx1Hwn4pOLP+oeqI9gNj0shaPqfkmVRYc7+6KPA475+iJJhEdQvFHiNB5IgMA6Ag8N3l5bkNQQQR9Nwn4wpFEwZ3jT1Cm7RbOFB3jE1QOhYybf2j0TaZ5DsfHOpPBBXY9hbV72mDvsuI4US5q612Tb/phZuaTbXwW6XCi3MPv4JzaQG5RNmuup3H73Bco7ZNPtPClwvfXl0WlytpglxDQ0S4mwAGpJ8lasX+Vcv/ABOrOa2i0Ehry4uA3loBbPQmYU447ulc8vrjtSto4oVa1RwM53vcLbi4kT5KJiqGTL4gS5rXwJ8Oa4aZGuWDa1wj2a0FwB0LgD0JTNvCMTXHCrVA32DyBJOtgtrB7QgnUxeDadOR3JIR/QIVOoUs8jR40nfxCjU3mm/huI+/uycHEFjt8AymbaaJB3kX9vqik8nY6hnAcPzG07nWmOXEf1clrhI4hwPQgj4GVP2eczSDcZdOjhHxPqk40WY7eQZPGIiUSzXILGO3jNSPT87P+RH9oUN7Lp+HNqg3ZQfMOEH3PqgG7yQIeNDxVl7OV81It/QY8jce8qt1d33uW37LO8bxuyA+YIj4lDLwsQRBYCJS4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23" y="4293096"/>
            <a:ext cx="25717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21423" y="2924944"/>
            <a:ext cx="270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Jean-Luc Fonck, </a:t>
            </a:r>
            <a:r>
              <a:rPr lang="fr-BE" sz="1600" dirty="0" err="1" smtClean="0"/>
              <a:t>Sänger</a:t>
            </a:r>
            <a:r>
              <a:rPr lang="fr-BE" sz="1600" dirty="0" smtClean="0"/>
              <a:t> </a:t>
            </a:r>
            <a:r>
              <a:rPr lang="fr-BE" sz="1600" dirty="0" err="1" smtClean="0"/>
              <a:t>und</a:t>
            </a:r>
            <a:r>
              <a:rPr lang="fr-BE" sz="1600" dirty="0" smtClean="0"/>
              <a:t> </a:t>
            </a:r>
            <a:r>
              <a:rPr lang="fr-BE" sz="1600" dirty="0" err="1" smtClean="0"/>
              <a:t>Schriftsteller</a:t>
            </a:r>
            <a:r>
              <a:rPr lang="fr-BE" sz="1600" dirty="0" smtClean="0"/>
              <a:t>.</a:t>
            </a:r>
            <a:endParaRPr lang="fr-BE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5056530" y="3259723"/>
            <a:ext cx="289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Caroline Fontenoy, </a:t>
            </a:r>
            <a:r>
              <a:rPr lang="fr-BE" sz="1600" dirty="0" err="1" smtClean="0"/>
              <a:t>Moderatorin</a:t>
            </a:r>
            <a:r>
              <a:rPr lang="fr-BE" sz="1600" dirty="0" smtClean="0"/>
              <a:t>.</a:t>
            </a:r>
            <a:endParaRPr lang="fr-BE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721423" y="6165304"/>
            <a:ext cx="257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David Bartholomé, </a:t>
            </a:r>
            <a:r>
              <a:rPr lang="fr-BE" sz="1600" dirty="0" err="1" smtClean="0"/>
              <a:t>Sänger</a:t>
            </a:r>
            <a:r>
              <a:rPr lang="fr-BE" sz="1600" dirty="0" smtClean="0"/>
              <a:t> </a:t>
            </a:r>
            <a:r>
              <a:rPr lang="fr-BE" sz="1600" dirty="0" err="1" smtClean="0"/>
              <a:t>für</a:t>
            </a:r>
            <a:r>
              <a:rPr lang="fr-BE" sz="1600" dirty="0" smtClean="0"/>
              <a:t> </a:t>
            </a:r>
            <a:r>
              <a:rPr lang="fr-BE" sz="1600" dirty="0" err="1" smtClean="0"/>
              <a:t>Sharko</a:t>
            </a:r>
            <a:r>
              <a:rPr lang="fr-BE" sz="1600" dirty="0" smtClean="0"/>
              <a:t>.</a:t>
            </a:r>
            <a:endParaRPr lang="fr-BE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5680502" y="616530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Michaël </a:t>
            </a:r>
            <a:r>
              <a:rPr lang="fr-BE" sz="1600" dirty="0" err="1" smtClean="0"/>
              <a:t>Erpelding</a:t>
            </a:r>
            <a:r>
              <a:rPr lang="fr-BE" sz="1600" dirty="0" smtClean="0"/>
              <a:t>, </a:t>
            </a:r>
            <a:r>
              <a:rPr lang="fr-BE" sz="1600" dirty="0" err="1" smtClean="0"/>
              <a:t>Schauspieler</a:t>
            </a:r>
            <a:r>
              <a:rPr lang="fr-BE" sz="1600" dirty="0" smtClean="0"/>
              <a:t>.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40514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b="1" dirty="0" err="1" smtClean="0"/>
              <a:t>AUFGESCHLOSSENHEIT</a:t>
            </a:r>
            <a:r>
              <a:rPr lang="fr-BE" b="1" dirty="0" smtClean="0"/>
              <a:t> IN ARLON</a:t>
            </a:r>
            <a:endParaRPr lang="fr-BE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2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2776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568" y="3861048"/>
            <a:ext cx="77048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/>
              <a:t>Muslime</a:t>
            </a:r>
            <a:r>
              <a:rPr lang="fr-BE" dirty="0" smtClean="0"/>
              <a:t> </a:t>
            </a:r>
            <a:r>
              <a:rPr lang="fr-BE" dirty="0" err="1" smtClean="0"/>
              <a:t>helfen</a:t>
            </a:r>
            <a:r>
              <a:rPr lang="fr-BE" dirty="0" smtClean="0"/>
              <a:t> </a:t>
            </a:r>
            <a:r>
              <a:rPr lang="fr-BE" dirty="0" err="1" smtClean="0"/>
              <a:t>Juden</a:t>
            </a:r>
            <a:r>
              <a:rPr lang="fr-BE" dirty="0" smtClean="0"/>
              <a:t>: </a:t>
            </a:r>
          </a:p>
          <a:p>
            <a:pPr algn="ctr"/>
            <a:r>
              <a:rPr lang="fr-BE" sz="1400" dirty="0" smtClean="0"/>
              <a:t>Im </a:t>
            </a:r>
            <a:r>
              <a:rPr lang="fr-BE" sz="1400" dirty="0" err="1" smtClean="0"/>
              <a:t>belgischen</a:t>
            </a:r>
            <a:r>
              <a:rPr lang="fr-BE" sz="1400" dirty="0" smtClean="0"/>
              <a:t> Arlon </a:t>
            </a:r>
            <a:r>
              <a:rPr lang="fr-BE" sz="1400" dirty="0" err="1" smtClean="0"/>
              <a:t>ist</a:t>
            </a:r>
            <a:r>
              <a:rPr lang="fr-BE" sz="1400" dirty="0" smtClean="0"/>
              <a:t> die </a:t>
            </a:r>
            <a:r>
              <a:rPr lang="fr-BE" sz="1400" dirty="0" err="1" smtClean="0"/>
              <a:t>alte</a:t>
            </a:r>
            <a:r>
              <a:rPr lang="fr-BE" sz="1400" dirty="0" smtClean="0"/>
              <a:t> </a:t>
            </a:r>
            <a:r>
              <a:rPr lang="fr-BE" sz="1400" dirty="0" err="1" smtClean="0"/>
              <a:t>Synagoge</a:t>
            </a:r>
            <a:r>
              <a:rPr lang="fr-BE" sz="1400" dirty="0" smtClean="0"/>
              <a:t> in </a:t>
            </a:r>
            <a:r>
              <a:rPr lang="fr-BE" sz="1400" dirty="0" err="1" smtClean="0"/>
              <a:t>einem</a:t>
            </a:r>
            <a:endParaRPr lang="fr-BE" sz="1400" dirty="0" smtClean="0"/>
          </a:p>
          <a:p>
            <a:pPr algn="ctr"/>
            <a:r>
              <a:rPr lang="fr-BE" sz="1400" dirty="0" err="1" smtClean="0"/>
              <a:t>maroden</a:t>
            </a:r>
            <a:r>
              <a:rPr lang="fr-BE" sz="1400" dirty="0" smtClean="0"/>
              <a:t> </a:t>
            </a:r>
            <a:r>
              <a:rPr lang="fr-BE" sz="1400" dirty="0" err="1" smtClean="0"/>
              <a:t>Zustand</a:t>
            </a:r>
            <a:r>
              <a:rPr lang="fr-BE" sz="1400" dirty="0" smtClean="0"/>
              <a:t>. Die </a:t>
            </a:r>
            <a:r>
              <a:rPr lang="fr-BE" sz="1400" dirty="0" err="1" smtClean="0"/>
              <a:t>kleine</a:t>
            </a:r>
            <a:r>
              <a:rPr lang="fr-BE" sz="1400" dirty="0" smtClean="0"/>
              <a:t> </a:t>
            </a:r>
            <a:r>
              <a:rPr lang="fr-BE" sz="1400" dirty="0" err="1" smtClean="0"/>
              <a:t>jüdische</a:t>
            </a:r>
            <a:r>
              <a:rPr lang="fr-BE" sz="1400" dirty="0" smtClean="0"/>
              <a:t> </a:t>
            </a:r>
            <a:r>
              <a:rPr lang="fr-BE" sz="1400" dirty="0" err="1" smtClean="0"/>
              <a:t>Gemeinde</a:t>
            </a:r>
            <a:r>
              <a:rPr lang="fr-BE" sz="1400" dirty="0" smtClean="0"/>
              <a:t> </a:t>
            </a:r>
            <a:r>
              <a:rPr lang="fr-BE" sz="1400" dirty="0" err="1" smtClean="0"/>
              <a:t>kann</a:t>
            </a:r>
            <a:r>
              <a:rPr lang="fr-BE" sz="1400" dirty="0" smtClean="0"/>
              <a:t> </a:t>
            </a:r>
            <a:r>
              <a:rPr lang="fr-BE" sz="1400" dirty="0" err="1" smtClean="0"/>
              <a:t>sie</a:t>
            </a:r>
            <a:r>
              <a:rPr lang="fr-BE" sz="1400" dirty="0" smtClean="0"/>
              <a:t> </a:t>
            </a:r>
            <a:r>
              <a:rPr lang="fr-BE" sz="1400" dirty="0" err="1" smtClean="0"/>
              <a:t>nur</a:t>
            </a:r>
            <a:r>
              <a:rPr lang="fr-BE" sz="1400" dirty="0" smtClean="0"/>
              <a:t> mit </a:t>
            </a:r>
            <a:r>
              <a:rPr lang="fr-BE" sz="1400" dirty="0" err="1" smtClean="0"/>
              <a:t>Spenden</a:t>
            </a:r>
            <a:r>
              <a:rPr lang="fr-BE" sz="1400" dirty="0" smtClean="0"/>
              <a:t> </a:t>
            </a:r>
            <a:r>
              <a:rPr lang="fr-BE" sz="1400" dirty="0" err="1" smtClean="0"/>
              <a:t>retten</a:t>
            </a:r>
            <a:r>
              <a:rPr lang="fr-BE" sz="1400" dirty="0" smtClean="0"/>
              <a:t>. </a:t>
            </a:r>
            <a:r>
              <a:rPr lang="fr-BE" sz="1400" dirty="0" err="1" smtClean="0"/>
              <a:t>Hilfe</a:t>
            </a:r>
            <a:r>
              <a:rPr lang="fr-BE" sz="1400" dirty="0" smtClean="0"/>
              <a:t> </a:t>
            </a:r>
            <a:r>
              <a:rPr lang="fr-BE" sz="1400" dirty="0" err="1" smtClean="0"/>
              <a:t>kommt</a:t>
            </a:r>
            <a:r>
              <a:rPr lang="fr-BE" sz="1400" dirty="0" smtClean="0"/>
              <a:t> </a:t>
            </a:r>
            <a:r>
              <a:rPr lang="fr-BE" sz="1400" dirty="0" err="1" smtClean="0"/>
              <a:t>ausgerechnet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den </a:t>
            </a:r>
            <a:r>
              <a:rPr lang="fr-BE" sz="1400" dirty="0" err="1" smtClean="0"/>
              <a:t>örtlichen</a:t>
            </a:r>
            <a:r>
              <a:rPr lang="fr-BE" sz="1400" dirty="0" smtClean="0"/>
              <a:t> </a:t>
            </a:r>
            <a:r>
              <a:rPr lang="fr-BE" sz="1400" dirty="0" err="1" smtClean="0"/>
              <a:t>Mulsimen</a:t>
            </a:r>
            <a:r>
              <a:rPr lang="fr-BE" sz="1400" dirty="0" smtClean="0"/>
              <a:t>.</a:t>
            </a:r>
          </a:p>
          <a:p>
            <a:pPr algn="ctr"/>
            <a:endParaRPr lang="fr-BE" sz="1400" dirty="0" smtClean="0"/>
          </a:p>
          <a:p>
            <a:pPr algn="ctr"/>
            <a:endParaRPr lang="fr-BE" sz="1400" dirty="0" smtClean="0"/>
          </a:p>
          <a:p>
            <a:pPr algn="ctr"/>
            <a:endParaRPr lang="fr-BE" sz="1400" dirty="0" smtClean="0"/>
          </a:p>
          <a:p>
            <a:pPr algn="ctr"/>
            <a:endParaRPr lang="fr-BE" sz="1400" dirty="0" smtClean="0"/>
          </a:p>
          <a:p>
            <a:pPr algn="ctr"/>
            <a:endParaRPr lang="fr-BE" dirty="0"/>
          </a:p>
        </p:txBody>
      </p:sp>
      <p:sp>
        <p:nvSpPr>
          <p:cNvPr id="3" name="ZoneTexte 2"/>
          <p:cNvSpPr txBox="1"/>
          <p:nvPr/>
        </p:nvSpPr>
        <p:spPr>
          <a:xfrm>
            <a:off x="1475656" y="5517232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www.ardmediathek.de/tv/Europamagazin/Belgien-Muslime-helfen-Juden/Das-Erste/Video?documentId=29866816&amp;bcastId=342024</a:t>
            </a:r>
          </a:p>
        </p:txBody>
      </p:sp>
    </p:spTree>
    <p:extLst>
      <p:ext uri="{BB962C8B-B14F-4D97-AF65-F5344CB8AC3E}">
        <p14:creationId xmlns:p14="http://schemas.microsoft.com/office/powerpoint/2010/main" val="23024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IN DER </a:t>
            </a:r>
            <a:r>
              <a:rPr lang="fr-BE" b="1" dirty="0" err="1" smtClean="0"/>
              <a:t>NÄHE</a:t>
            </a:r>
            <a:r>
              <a:rPr lang="fr-BE" b="1" dirty="0" smtClean="0"/>
              <a:t> </a:t>
            </a:r>
            <a:r>
              <a:rPr lang="fr-BE" b="1" dirty="0" err="1" smtClean="0"/>
              <a:t>ARLONS</a:t>
            </a:r>
            <a:endParaRPr lang="fr-BE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05" y="1268760"/>
            <a:ext cx="3799389" cy="25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414908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Clairefontaine:</a:t>
            </a:r>
          </a:p>
          <a:p>
            <a:pPr algn="ctr"/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Dorf</a:t>
            </a:r>
            <a:r>
              <a:rPr lang="fr-BE" sz="1400" dirty="0" smtClean="0"/>
              <a:t> </a:t>
            </a:r>
            <a:r>
              <a:rPr lang="fr-BE" sz="1400" dirty="0" err="1" smtClean="0"/>
              <a:t>ist</a:t>
            </a:r>
            <a:r>
              <a:rPr lang="fr-BE" sz="1400" dirty="0" smtClean="0"/>
              <a:t> </a:t>
            </a:r>
            <a:r>
              <a:rPr lang="fr-BE" sz="1400" dirty="0" err="1" smtClean="0"/>
              <a:t>besonders</a:t>
            </a:r>
            <a:r>
              <a:rPr lang="fr-BE" sz="1400" dirty="0" smtClean="0"/>
              <a:t> </a:t>
            </a:r>
            <a:r>
              <a:rPr lang="fr-BE" sz="1400" dirty="0" err="1" smtClean="0"/>
              <a:t>bekannt</a:t>
            </a:r>
            <a:r>
              <a:rPr lang="fr-BE" sz="1400" dirty="0" smtClean="0"/>
              <a:t> </a:t>
            </a:r>
            <a:r>
              <a:rPr lang="fr-BE" sz="1400" dirty="0" err="1" smtClean="0"/>
              <a:t>für</a:t>
            </a:r>
            <a:r>
              <a:rPr lang="fr-BE" sz="1400" dirty="0" smtClean="0"/>
              <a:t> die </a:t>
            </a:r>
            <a:r>
              <a:rPr lang="fr-BE" sz="1400" dirty="0" err="1" smtClean="0"/>
              <a:t>Ruinen</a:t>
            </a:r>
            <a:r>
              <a:rPr lang="fr-BE" sz="1400" dirty="0" smtClean="0"/>
              <a:t> der </a:t>
            </a:r>
            <a:r>
              <a:rPr lang="fr-BE" sz="1400" dirty="0" err="1" smtClean="0"/>
              <a:t>ehemaligen</a:t>
            </a:r>
            <a:r>
              <a:rPr lang="fr-BE" sz="1400" dirty="0" smtClean="0"/>
              <a:t> </a:t>
            </a:r>
            <a:r>
              <a:rPr lang="fr-BE" sz="1400" dirty="0" err="1" smtClean="0"/>
              <a:t>Zisterzienserabtei</a:t>
            </a:r>
            <a:r>
              <a:rPr lang="fr-BE" sz="1400" dirty="0" smtClean="0"/>
              <a:t>. Die </a:t>
            </a:r>
            <a:r>
              <a:rPr lang="fr-BE" sz="1400" dirty="0" err="1" smtClean="0"/>
              <a:t>berühmte</a:t>
            </a:r>
            <a:r>
              <a:rPr lang="fr-BE" sz="1400" dirty="0" smtClean="0"/>
              <a:t> </a:t>
            </a:r>
            <a:r>
              <a:rPr lang="fr-BE" sz="1400" dirty="0" err="1" smtClean="0"/>
              <a:t>Gräfin</a:t>
            </a:r>
            <a:r>
              <a:rPr lang="fr-BE" sz="1400" dirty="0" smtClean="0"/>
              <a:t> </a:t>
            </a:r>
            <a:r>
              <a:rPr lang="fr-BE" sz="1400" dirty="0" err="1" smtClean="0"/>
              <a:t>Ermesinde</a:t>
            </a:r>
            <a:r>
              <a:rPr lang="fr-BE" sz="1400" dirty="0" smtClean="0"/>
              <a:t>, </a:t>
            </a:r>
            <a:r>
              <a:rPr lang="fr-BE" sz="1400" dirty="0" err="1" smtClean="0"/>
              <a:t>Tochter</a:t>
            </a:r>
            <a:r>
              <a:rPr lang="fr-BE" sz="1400" dirty="0" smtClean="0"/>
              <a:t> des Henri IV </a:t>
            </a:r>
            <a:r>
              <a:rPr lang="fr-BE" sz="1400" dirty="0" err="1" smtClean="0"/>
              <a:t>aus</a:t>
            </a:r>
            <a:r>
              <a:rPr lang="fr-BE" sz="1400" dirty="0" smtClean="0"/>
              <a:t> Luxemburg, Henri der Blinde </a:t>
            </a:r>
            <a:r>
              <a:rPr lang="fr-BE" sz="1400" dirty="0" err="1" smtClean="0"/>
              <a:t>genannt</a:t>
            </a:r>
            <a:r>
              <a:rPr lang="fr-BE" sz="1400" dirty="0" smtClean="0"/>
              <a:t>, </a:t>
            </a:r>
            <a:r>
              <a:rPr lang="fr-BE" sz="1400" dirty="0" err="1" smtClean="0"/>
              <a:t>hat</a:t>
            </a:r>
            <a:r>
              <a:rPr lang="fr-BE" sz="1400" dirty="0" smtClean="0"/>
              <a:t> </a:t>
            </a:r>
            <a:r>
              <a:rPr lang="fr-BE" sz="1400" dirty="0" err="1" smtClean="0"/>
              <a:t>diese</a:t>
            </a:r>
            <a:r>
              <a:rPr lang="fr-BE" sz="1400" dirty="0" smtClean="0"/>
              <a:t> </a:t>
            </a:r>
            <a:r>
              <a:rPr lang="fr-BE" sz="1400" dirty="0" err="1" smtClean="0"/>
              <a:t>Abtei</a:t>
            </a:r>
            <a:r>
              <a:rPr lang="fr-BE" sz="1400" dirty="0" smtClean="0"/>
              <a:t> </a:t>
            </a:r>
            <a:r>
              <a:rPr lang="fr-BE" sz="1400" dirty="0" err="1" smtClean="0"/>
              <a:t>gegründet</a:t>
            </a:r>
            <a:r>
              <a:rPr lang="fr-BE" sz="1400" dirty="0" smtClean="0"/>
              <a:t>. </a:t>
            </a:r>
            <a:r>
              <a:rPr lang="fr-BE" sz="1400" dirty="0" err="1" smtClean="0"/>
              <a:t>Jedoch</a:t>
            </a:r>
            <a:r>
              <a:rPr lang="fr-BE" sz="1400" dirty="0" smtClean="0"/>
              <a:t> </a:t>
            </a:r>
            <a:r>
              <a:rPr lang="fr-BE" sz="1400" dirty="0" err="1" smtClean="0"/>
              <a:t>hat</a:t>
            </a:r>
            <a:r>
              <a:rPr lang="fr-BE" sz="1400" dirty="0" smtClean="0"/>
              <a:t> </a:t>
            </a:r>
            <a:r>
              <a:rPr lang="fr-BE" sz="1400" dirty="0" err="1" smtClean="0"/>
              <a:t>ihr</a:t>
            </a:r>
            <a:r>
              <a:rPr lang="fr-BE" sz="1400" dirty="0" smtClean="0"/>
              <a:t> </a:t>
            </a:r>
            <a:r>
              <a:rPr lang="fr-BE" sz="1400" dirty="0" err="1" smtClean="0"/>
              <a:t>Sohn</a:t>
            </a:r>
            <a:r>
              <a:rPr lang="fr-BE" sz="1400" dirty="0" smtClean="0"/>
              <a:t>, Henri V </a:t>
            </a:r>
            <a:r>
              <a:rPr lang="fr-BE" sz="1400" dirty="0" err="1" smtClean="0"/>
              <a:t>aus</a:t>
            </a:r>
            <a:r>
              <a:rPr lang="fr-BE" sz="1400" dirty="0" smtClean="0"/>
              <a:t> Luxemburg, die </a:t>
            </a:r>
            <a:r>
              <a:rPr lang="fr-BE" sz="1400" dirty="0" err="1" smtClean="0"/>
              <a:t>Abtei</a:t>
            </a:r>
            <a:r>
              <a:rPr lang="fr-BE" sz="1400" dirty="0" smtClean="0"/>
              <a:t> </a:t>
            </a:r>
            <a:r>
              <a:rPr lang="fr-BE" sz="1400" dirty="0" err="1" smtClean="0"/>
              <a:t>erst</a:t>
            </a:r>
            <a:r>
              <a:rPr lang="fr-BE" sz="1400" dirty="0" smtClean="0"/>
              <a:t> 1147 </a:t>
            </a:r>
            <a:r>
              <a:rPr lang="fr-BE" sz="1400" dirty="0" err="1" smtClean="0"/>
              <a:t>bauen</a:t>
            </a:r>
            <a:r>
              <a:rPr lang="fr-BE" sz="1400" dirty="0" smtClean="0"/>
              <a:t> </a:t>
            </a:r>
            <a:r>
              <a:rPr lang="fr-BE" sz="1400" dirty="0" err="1" smtClean="0"/>
              <a:t>lassen</a:t>
            </a:r>
            <a:r>
              <a:rPr lang="fr-BE" sz="1400" dirty="0" smtClean="0"/>
              <a:t>. </a:t>
            </a:r>
            <a:r>
              <a:rPr lang="fr-BE" sz="1400" dirty="0" err="1" smtClean="0"/>
              <a:t>Heute</a:t>
            </a:r>
            <a:r>
              <a:rPr lang="fr-BE" sz="1400" dirty="0" smtClean="0"/>
              <a:t> </a:t>
            </a:r>
            <a:r>
              <a:rPr lang="fr-BE" sz="1400" dirty="0" err="1" smtClean="0"/>
              <a:t>ruht</a:t>
            </a:r>
            <a:r>
              <a:rPr lang="fr-BE" sz="1400" dirty="0" smtClean="0"/>
              <a:t> die </a:t>
            </a:r>
            <a:r>
              <a:rPr lang="fr-BE" sz="1400" dirty="0" err="1" smtClean="0"/>
              <a:t>Gräfin</a:t>
            </a:r>
            <a:r>
              <a:rPr lang="fr-BE" sz="1400" dirty="0" smtClean="0"/>
              <a:t> dort. </a:t>
            </a:r>
            <a:r>
              <a:rPr lang="fr-BE" sz="1400" dirty="0" err="1" smtClean="0"/>
              <a:t>Sankt</a:t>
            </a:r>
            <a:r>
              <a:rPr lang="fr-BE" sz="1400" dirty="0" smtClean="0"/>
              <a:t> Bernard </a:t>
            </a:r>
            <a:r>
              <a:rPr lang="fr-BE" sz="1400" dirty="0" err="1" smtClean="0"/>
              <a:t>segnete</a:t>
            </a:r>
            <a:r>
              <a:rPr lang="fr-BE" sz="1400" dirty="0" smtClean="0"/>
              <a:t> </a:t>
            </a:r>
            <a:r>
              <a:rPr lang="fr-BE" sz="1400" dirty="0" err="1" smtClean="0"/>
              <a:t>eine</a:t>
            </a:r>
            <a:r>
              <a:rPr lang="fr-BE" sz="1400" dirty="0" smtClean="0"/>
              <a:t> Quelle </a:t>
            </a:r>
            <a:r>
              <a:rPr lang="fr-BE" sz="1400" dirty="0" err="1" smtClean="0"/>
              <a:t>auf</a:t>
            </a:r>
            <a:r>
              <a:rPr lang="fr-BE" sz="1400" dirty="0" smtClean="0"/>
              <a:t> </a:t>
            </a:r>
            <a:r>
              <a:rPr lang="fr-BE" sz="1400" dirty="0" err="1" smtClean="0"/>
              <a:t>seinem</a:t>
            </a:r>
            <a:r>
              <a:rPr lang="fr-BE" sz="1400" dirty="0" smtClean="0"/>
              <a:t> </a:t>
            </a:r>
            <a:r>
              <a:rPr lang="fr-BE" sz="1400" dirty="0" err="1" smtClean="0"/>
              <a:t>Weg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Reims </a:t>
            </a:r>
            <a:r>
              <a:rPr lang="fr-BE" sz="1400" dirty="0" err="1" smtClean="0"/>
              <a:t>nach</a:t>
            </a:r>
            <a:r>
              <a:rPr lang="fr-BE" sz="1400" dirty="0" smtClean="0"/>
              <a:t> Trier. Der Herr </a:t>
            </a:r>
            <a:r>
              <a:rPr lang="fr-BE" sz="1400" dirty="0" err="1" smtClean="0"/>
              <a:t>vom</a:t>
            </a:r>
            <a:r>
              <a:rPr lang="fr-BE" sz="1400" dirty="0" smtClean="0"/>
              <a:t> </a:t>
            </a:r>
            <a:r>
              <a:rPr lang="fr-BE" sz="1400" dirty="0" err="1" smtClean="0"/>
              <a:t>Schloss</a:t>
            </a:r>
            <a:r>
              <a:rPr lang="fr-BE" sz="1400" dirty="0" smtClean="0"/>
              <a:t>  </a:t>
            </a:r>
            <a:r>
              <a:rPr lang="fr-BE" sz="1400" dirty="0" err="1" smtClean="0"/>
              <a:t>war</a:t>
            </a:r>
            <a:r>
              <a:rPr lang="fr-BE" sz="1400" dirty="0" smtClean="0"/>
              <a:t> </a:t>
            </a:r>
            <a:r>
              <a:rPr lang="fr-BE" sz="1400" dirty="0" err="1" smtClean="0"/>
              <a:t>krank</a:t>
            </a:r>
            <a:r>
              <a:rPr lang="fr-BE" sz="1400" dirty="0" smtClean="0"/>
              <a:t>. </a:t>
            </a:r>
            <a:r>
              <a:rPr lang="fr-BE" sz="1400" dirty="0" err="1" smtClean="0"/>
              <a:t>Sankt</a:t>
            </a:r>
            <a:r>
              <a:rPr lang="fr-BE" sz="1400" dirty="0" smtClean="0"/>
              <a:t> Bernard </a:t>
            </a:r>
            <a:r>
              <a:rPr lang="fr-BE" sz="1400" dirty="0" err="1" smtClean="0"/>
              <a:t>hat</a:t>
            </a:r>
            <a:r>
              <a:rPr lang="fr-BE" sz="1400" dirty="0" smtClean="0"/>
              <a:t> </a:t>
            </a:r>
            <a:r>
              <a:rPr lang="fr-BE" sz="1400" dirty="0" err="1" smtClean="0"/>
              <a:t>gebetet</a:t>
            </a:r>
            <a:r>
              <a:rPr lang="fr-BE" sz="1400" dirty="0" smtClean="0"/>
              <a:t>,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Wasser</a:t>
            </a:r>
            <a:r>
              <a:rPr lang="fr-BE" sz="1400" dirty="0" smtClean="0"/>
              <a:t> der Quelle </a:t>
            </a:r>
            <a:r>
              <a:rPr lang="fr-BE" sz="1400" dirty="0" err="1" smtClean="0"/>
              <a:t>gesegnet</a:t>
            </a:r>
            <a:r>
              <a:rPr lang="fr-BE" sz="1400" dirty="0" smtClean="0"/>
              <a:t> un der </a:t>
            </a:r>
            <a:r>
              <a:rPr lang="fr-BE" sz="1400" dirty="0" err="1" smtClean="0"/>
              <a:t>Kranke</a:t>
            </a:r>
            <a:r>
              <a:rPr lang="fr-BE" sz="1400" dirty="0" smtClean="0"/>
              <a:t> </a:t>
            </a:r>
            <a:r>
              <a:rPr lang="fr-BE" sz="1400" dirty="0" err="1" smtClean="0"/>
              <a:t>wurde</a:t>
            </a:r>
            <a:r>
              <a:rPr lang="fr-BE" sz="1400" dirty="0" smtClean="0"/>
              <a:t> </a:t>
            </a:r>
            <a:r>
              <a:rPr lang="fr-BE" sz="1400" dirty="0" err="1" smtClean="0"/>
              <a:t>sofort</a:t>
            </a:r>
            <a:r>
              <a:rPr lang="fr-BE" sz="1400" dirty="0" smtClean="0"/>
              <a:t> </a:t>
            </a:r>
            <a:r>
              <a:rPr lang="fr-BE" sz="1400" dirty="0" err="1" smtClean="0"/>
              <a:t>geheilt</a:t>
            </a:r>
            <a:r>
              <a:rPr lang="fr-BE" sz="1400" dirty="0" smtClean="0"/>
              <a:t>. Die Quelle, die </a:t>
            </a:r>
            <a:r>
              <a:rPr lang="fr-BE" sz="1400" dirty="0" err="1" smtClean="0"/>
              <a:t>noch</a:t>
            </a:r>
            <a:r>
              <a:rPr lang="fr-BE" sz="1400" dirty="0" smtClean="0"/>
              <a:t> </a:t>
            </a:r>
            <a:r>
              <a:rPr lang="fr-BE" sz="1400" dirty="0" err="1" smtClean="0"/>
              <a:t>heute</a:t>
            </a:r>
            <a:r>
              <a:rPr lang="fr-BE" sz="1400" dirty="0" smtClean="0"/>
              <a:t> dort </a:t>
            </a:r>
            <a:r>
              <a:rPr lang="fr-BE" sz="1400" dirty="0" err="1" smtClean="0"/>
              <a:t>flie</a:t>
            </a:r>
            <a:r>
              <a:rPr lang="el-GR" sz="1400" dirty="0" smtClean="0"/>
              <a:t>β</a:t>
            </a:r>
            <a:r>
              <a:rPr lang="fr-BE" sz="1400" dirty="0" smtClean="0"/>
              <a:t>t, </a:t>
            </a:r>
            <a:r>
              <a:rPr lang="fr-BE" sz="1400" dirty="0" err="1" smtClean="0"/>
              <a:t>hei</a:t>
            </a:r>
            <a:r>
              <a:rPr lang="el-GR" sz="1400" dirty="0" smtClean="0"/>
              <a:t>β</a:t>
            </a:r>
            <a:r>
              <a:rPr lang="fr-BE" sz="1400" dirty="0" smtClean="0"/>
              <a:t>t Quelle </a:t>
            </a:r>
            <a:r>
              <a:rPr lang="fr-BE" sz="1400" dirty="0" err="1" smtClean="0"/>
              <a:t>Sankt</a:t>
            </a:r>
            <a:r>
              <a:rPr lang="fr-BE" sz="1400" dirty="0" smtClean="0"/>
              <a:t> Bernard </a:t>
            </a:r>
            <a:r>
              <a:rPr lang="fr-BE" sz="1400" dirty="0" err="1" smtClean="0"/>
              <a:t>und</a:t>
            </a:r>
            <a:r>
              <a:rPr lang="fr-BE" sz="1400" dirty="0" smtClean="0"/>
              <a:t> es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gesagt</a:t>
            </a:r>
            <a:r>
              <a:rPr lang="fr-BE" sz="1400" dirty="0" smtClean="0"/>
              <a:t>, </a:t>
            </a:r>
            <a:r>
              <a:rPr lang="fr-BE" sz="1400" dirty="0" err="1" smtClean="0"/>
              <a:t>dass</a:t>
            </a:r>
            <a:r>
              <a:rPr lang="fr-BE" sz="1400" dirty="0" smtClean="0"/>
              <a:t> </a:t>
            </a:r>
            <a:r>
              <a:rPr lang="fr-BE" sz="1400" dirty="0" err="1" smtClean="0"/>
              <a:t>dieses</a:t>
            </a:r>
            <a:r>
              <a:rPr lang="fr-BE" sz="1400" dirty="0" smtClean="0"/>
              <a:t> </a:t>
            </a:r>
            <a:r>
              <a:rPr lang="fr-BE" sz="1400" dirty="0" err="1" smtClean="0"/>
              <a:t>Wasser</a:t>
            </a:r>
            <a:r>
              <a:rPr lang="fr-BE" sz="1400" dirty="0" smtClean="0"/>
              <a:t> </a:t>
            </a:r>
            <a:r>
              <a:rPr lang="fr-BE" sz="1400" dirty="0" err="1" smtClean="0"/>
              <a:t>noch</a:t>
            </a:r>
            <a:r>
              <a:rPr lang="fr-BE" sz="1400" dirty="0" smtClean="0"/>
              <a:t> </a:t>
            </a:r>
            <a:r>
              <a:rPr lang="fr-BE" sz="1400" dirty="0" err="1" smtClean="0"/>
              <a:t>heute</a:t>
            </a:r>
            <a:r>
              <a:rPr lang="fr-BE" sz="1400" dirty="0" smtClean="0"/>
              <a:t> </a:t>
            </a:r>
            <a:r>
              <a:rPr lang="fr-BE" sz="1400" dirty="0" err="1" smtClean="0"/>
              <a:t>wunderbare</a:t>
            </a:r>
            <a:r>
              <a:rPr lang="fr-BE" sz="1400" dirty="0" smtClean="0"/>
              <a:t> </a:t>
            </a:r>
            <a:r>
              <a:rPr lang="fr-BE" sz="1400" dirty="0" err="1" smtClean="0"/>
              <a:t>Wirkungen</a:t>
            </a:r>
            <a:r>
              <a:rPr lang="fr-BE" sz="1400" dirty="0" smtClean="0"/>
              <a:t> </a:t>
            </a:r>
            <a:r>
              <a:rPr lang="fr-BE" sz="1400" dirty="0" err="1" smtClean="0"/>
              <a:t>hat</a:t>
            </a:r>
            <a:r>
              <a:rPr lang="fr-BE" sz="1400" dirty="0" smtClean="0"/>
              <a:t>. Die </a:t>
            </a:r>
            <a:r>
              <a:rPr lang="fr-BE" sz="1400" dirty="0" err="1" smtClean="0"/>
              <a:t>Abtei</a:t>
            </a:r>
            <a:r>
              <a:rPr lang="fr-BE" sz="1400" dirty="0" smtClean="0"/>
              <a:t> </a:t>
            </a:r>
            <a:r>
              <a:rPr lang="fr-BE" sz="1400" dirty="0" err="1" smtClean="0"/>
              <a:t>wurde</a:t>
            </a:r>
            <a:r>
              <a:rPr lang="fr-BE" sz="1400" dirty="0" smtClean="0"/>
              <a:t> Ende des XVIII. </a:t>
            </a:r>
            <a:r>
              <a:rPr lang="fr-BE" sz="1400" dirty="0" err="1" smtClean="0"/>
              <a:t>Jahrhunderts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</a:t>
            </a:r>
            <a:r>
              <a:rPr lang="fr-BE" sz="1400" dirty="0" err="1" smtClean="0"/>
              <a:t>französischen</a:t>
            </a:r>
            <a:r>
              <a:rPr lang="fr-BE" sz="1400" dirty="0" smtClean="0"/>
              <a:t> </a:t>
            </a:r>
            <a:r>
              <a:rPr lang="fr-BE" sz="1400" dirty="0" err="1" smtClean="0"/>
              <a:t>revolutionären</a:t>
            </a:r>
            <a:r>
              <a:rPr lang="fr-BE" sz="1400" dirty="0"/>
              <a:t> </a:t>
            </a:r>
            <a:r>
              <a:rPr lang="fr-BE" sz="1400" dirty="0" err="1" smtClean="0"/>
              <a:t>Truppen</a:t>
            </a:r>
            <a:r>
              <a:rPr lang="fr-BE" sz="1400" dirty="0" smtClean="0"/>
              <a:t> </a:t>
            </a:r>
            <a:r>
              <a:rPr lang="fr-BE" sz="1400" dirty="0" err="1" smtClean="0"/>
              <a:t>zerstört</a:t>
            </a:r>
            <a:r>
              <a:rPr lang="fr-BE" sz="1400" dirty="0" smtClean="0"/>
              <a:t>. Ende des XIX. </a:t>
            </a:r>
            <a:r>
              <a:rPr lang="fr-BE" sz="1400" dirty="0" err="1" smtClean="0"/>
              <a:t>Jahrhunderts</a:t>
            </a:r>
            <a:r>
              <a:rPr lang="fr-BE" sz="1400" dirty="0" smtClean="0"/>
              <a:t> </a:t>
            </a:r>
            <a:r>
              <a:rPr lang="fr-BE" sz="1400" dirty="0" err="1" smtClean="0"/>
              <a:t>wurde</a:t>
            </a:r>
            <a:r>
              <a:rPr lang="fr-BE" sz="1400" dirty="0" smtClean="0"/>
              <a:t> </a:t>
            </a:r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neue</a:t>
            </a:r>
            <a:r>
              <a:rPr lang="fr-BE" sz="1400" dirty="0" smtClean="0"/>
              <a:t> </a:t>
            </a:r>
            <a:r>
              <a:rPr lang="fr-BE" sz="1400" dirty="0" err="1" smtClean="0"/>
              <a:t>Kapelle</a:t>
            </a:r>
            <a:r>
              <a:rPr lang="fr-BE" sz="1400" dirty="0" smtClean="0"/>
              <a:t> « Notre Dame du Bel Amour » </a:t>
            </a:r>
            <a:r>
              <a:rPr lang="fr-BE" sz="1400" dirty="0" err="1" smtClean="0"/>
              <a:t>auf</a:t>
            </a:r>
            <a:r>
              <a:rPr lang="fr-BE" sz="1400" dirty="0" smtClean="0"/>
              <a:t> den </a:t>
            </a:r>
            <a:r>
              <a:rPr lang="fr-BE" sz="1400" dirty="0" err="1" smtClean="0"/>
              <a:t>Ruinen</a:t>
            </a:r>
            <a:r>
              <a:rPr lang="fr-BE" sz="1400" dirty="0" smtClean="0"/>
              <a:t> der </a:t>
            </a:r>
            <a:r>
              <a:rPr lang="fr-BE" sz="1400" dirty="0" err="1" smtClean="0"/>
              <a:t>ehemaligen</a:t>
            </a:r>
            <a:r>
              <a:rPr lang="fr-BE" sz="1400" dirty="0" smtClean="0"/>
              <a:t> </a:t>
            </a:r>
            <a:r>
              <a:rPr lang="fr-BE" sz="1400" dirty="0" err="1" smtClean="0"/>
              <a:t>Basilika</a:t>
            </a:r>
            <a:r>
              <a:rPr lang="fr-BE" sz="1400" dirty="0" smtClean="0"/>
              <a:t> des </a:t>
            </a:r>
            <a:r>
              <a:rPr lang="fr-BE" sz="1400" dirty="0" err="1" smtClean="0"/>
              <a:t>Klosters</a:t>
            </a:r>
            <a:r>
              <a:rPr lang="fr-BE" sz="1400" dirty="0" smtClean="0"/>
              <a:t> </a:t>
            </a:r>
            <a:r>
              <a:rPr lang="fr-BE" sz="1400" dirty="0" err="1" smtClean="0"/>
              <a:t>erbaut</a:t>
            </a:r>
            <a:r>
              <a:rPr lang="fr-BE" sz="1400" dirty="0" smtClean="0"/>
              <a:t>.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4903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260648"/>
            <a:ext cx="6223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95636" y="2909462"/>
            <a:ext cx="65527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Orval:</a:t>
            </a:r>
          </a:p>
          <a:p>
            <a:pPr algn="ctr"/>
            <a:r>
              <a:rPr lang="fr-BE" sz="1400" dirty="0" smtClean="0"/>
              <a:t>Die </a:t>
            </a:r>
            <a:r>
              <a:rPr lang="fr-BE" sz="1400" dirty="0" err="1" smtClean="0"/>
              <a:t>Abtei</a:t>
            </a:r>
            <a:r>
              <a:rPr lang="fr-BE" sz="1400" dirty="0" smtClean="0"/>
              <a:t> Orval </a:t>
            </a:r>
            <a:r>
              <a:rPr lang="fr-BE" sz="1400" dirty="0" err="1" smtClean="0"/>
              <a:t>ist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Kloster</a:t>
            </a:r>
            <a:r>
              <a:rPr lang="fr-BE" sz="1400" dirty="0" smtClean="0"/>
              <a:t> des </a:t>
            </a:r>
            <a:r>
              <a:rPr lang="fr-BE" sz="1400" dirty="0" err="1" smtClean="0"/>
              <a:t>Trappistenordens</a:t>
            </a:r>
            <a:r>
              <a:rPr lang="fr-BE" sz="1400" dirty="0" smtClean="0"/>
              <a:t>. </a:t>
            </a:r>
            <a:r>
              <a:rPr lang="fr-BE" sz="1400" dirty="0" err="1" smtClean="0"/>
              <a:t>Aus</a:t>
            </a:r>
            <a:r>
              <a:rPr lang="fr-BE" sz="1400" dirty="0" smtClean="0"/>
              <a:t> der </a:t>
            </a:r>
            <a:r>
              <a:rPr lang="fr-BE" sz="1400" dirty="0" err="1" smtClean="0"/>
              <a:t>volksetymologischen</a:t>
            </a:r>
            <a:r>
              <a:rPr lang="fr-BE" sz="1400" dirty="0" smtClean="0"/>
              <a:t> </a:t>
            </a:r>
            <a:r>
              <a:rPr lang="fr-BE" sz="1400" dirty="0" err="1" smtClean="0"/>
              <a:t>Deutung</a:t>
            </a:r>
            <a:r>
              <a:rPr lang="fr-BE" sz="1400" dirty="0" smtClean="0"/>
              <a:t> </a:t>
            </a:r>
            <a:r>
              <a:rPr lang="fr-BE" sz="1400" dirty="0" err="1" smtClean="0"/>
              <a:t>auf</a:t>
            </a:r>
            <a:r>
              <a:rPr lang="fr-BE" sz="1400" dirty="0" smtClean="0"/>
              <a:t> </a:t>
            </a:r>
            <a:r>
              <a:rPr lang="fr-BE" sz="1400" dirty="0" err="1" smtClean="0"/>
              <a:t>Französisch</a:t>
            </a:r>
            <a:r>
              <a:rPr lang="fr-BE" sz="1400" dirty="0" smtClean="0"/>
              <a:t> « or », </a:t>
            </a:r>
            <a:r>
              <a:rPr lang="fr-BE" sz="1400" dirty="0" err="1" smtClean="0"/>
              <a:t>als</a:t>
            </a:r>
            <a:r>
              <a:rPr lang="fr-BE" sz="1400" dirty="0" smtClean="0"/>
              <a:t> </a:t>
            </a:r>
            <a:r>
              <a:rPr lang="fr-BE" sz="1400" dirty="0" err="1" smtClean="0"/>
              <a:t>goldenes</a:t>
            </a:r>
            <a:r>
              <a:rPr lang="fr-BE" sz="1400" dirty="0" smtClean="0"/>
              <a:t> Tal, </a:t>
            </a:r>
            <a:r>
              <a:rPr lang="fr-BE" sz="1400" dirty="0" err="1" smtClean="0"/>
              <a:t>entstand</a:t>
            </a:r>
            <a:r>
              <a:rPr lang="fr-BE" sz="1400" dirty="0" smtClean="0"/>
              <a:t> </a:t>
            </a:r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Legende</a:t>
            </a:r>
            <a:r>
              <a:rPr lang="fr-BE" sz="1400" dirty="0" smtClean="0"/>
              <a:t>, </a:t>
            </a:r>
            <a:r>
              <a:rPr lang="fr-BE" sz="1400" dirty="0" err="1" smtClean="0"/>
              <a:t>nach</a:t>
            </a:r>
            <a:r>
              <a:rPr lang="fr-BE" sz="1400" dirty="0" smtClean="0"/>
              <a:t> der </a:t>
            </a:r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Gräfin</a:t>
            </a:r>
            <a:r>
              <a:rPr lang="fr-BE" sz="1400" dirty="0" smtClean="0"/>
              <a:t> Mathilde </a:t>
            </a:r>
            <a:r>
              <a:rPr lang="fr-BE" sz="1400" dirty="0" err="1" smtClean="0"/>
              <a:t>im</a:t>
            </a:r>
            <a:r>
              <a:rPr lang="fr-BE" sz="1400" dirty="0" smtClean="0"/>
              <a:t> Tal </a:t>
            </a:r>
            <a:r>
              <a:rPr lang="fr-BE" sz="1400" dirty="0" err="1" smtClean="0"/>
              <a:t>ihren</a:t>
            </a:r>
            <a:r>
              <a:rPr lang="fr-BE" sz="1400" dirty="0" smtClean="0"/>
              <a:t> </a:t>
            </a:r>
            <a:r>
              <a:rPr lang="fr-BE" sz="1400" dirty="0" err="1" smtClean="0"/>
              <a:t>goldenen</a:t>
            </a:r>
            <a:r>
              <a:rPr lang="fr-BE" sz="1400" dirty="0" smtClean="0"/>
              <a:t> Ring </a:t>
            </a:r>
            <a:r>
              <a:rPr lang="fr-BE" sz="1400" dirty="0" err="1" smtClean="0"/>
              <a:t>verloren</a:t>
            </a:r>
            <a:r>
              <a:rPr lang="fr-BE" sz="1400" dirty="0" smtClean="0"/>
              <a:t> </a:t>
            </a:r>
            <a:r>
              <a:rPr lang="fr-BE" sz="1400" dirty="0" err="1" smtClean="0"/>
              <a:t>hätte</a:t>
            </a:r>
            <a:r>
              <a:rPr lang="fr-BE" sz="1400" dirty="0" smtClean="0"/>
              <a:t>, der </a:t>
            </a:r>
            <a:r>
              <a:rPr lang="fr-BE" sz="1400" dirty="0" err="1" smtClean="0"/>
              <a:t>ihr</a:t>
            </a:r>
            <a:r>
              <a:rPr lang="fr-BE" sz="1400" dirty="0" smtClean="0"/>
              <a:t> </a:t>
            </a:r>
            <a:r>
              <a:rPr lang="fr-BE" sz="1400" dirty="0" err="1" smtClean="0"/>
              <a:t>dann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</a:t>
            </a:r>
            <a:r>
              <a:rPr lang="fr-BE" sz="1400" dirty="0" err="1" smtClean="0"/>
              <a:t>einem</a:t>
            </a:r>
            <a:r>
              <a:rPr lang="fr-BE" sz="1400" dirty="0" smtClean="0"/>
              <a:t> </a:t>
            </a:r>
            <a:r>
              <a:rPr lang="fr-BE" sz="1400" dirty="0" err="1" smtClean="0"/>
              <a:t>Fisch</a:t>
            </a:r>
            <a:r>
              <a:rPr lang="fr-BE" sz="1400" dirty="0" smtClean="0"/>
              <a:t> </a:t>
            </a:r>
            <a:r>
              <a:rPr lang="fr-BE" sz="1400" dirty="0" err="1" smtClean="0"/>
              <a:t>wiedergebracht</a:t>
            </a:r>
            <a:r>
              <a:rPr lang="fr-BE" sz="1400" dirty="0" smtClean="0"/>
              <a:t> </a:t>
            </a:r>
            <a:r>
              <a:rPr lang="fr-BE" sz="1400" dirty="0" err="1" smtClean="0"/>
              <a:t>wurde</a:t>
            </a:r>
            <a:r>
              <a:rPr lang="fr-BE" sz="1400" dirty="0" smtClean="0"/>
              <a:t>. </a:t>
            </a:r>
            <a:r>
              <a:rPr lang="fr-BE" sz="1400" dirty="0" err="1" smtClean="0"/>
              <a:t>Aus</a:t>
            </a:r>
            <a:r>
              <a:rPr lang="fr-BE" sz="1400" dirty="0" smtClean="0"/>
              <a:t> </a:t>
            </a:r>
            <a:r>
              <a:rPr lang="fr-BE" sz="1400" dirty="0" err="1" smtClean="0"/>
              <a:t>Dankbarkeit</a:t>
            </a:r>
            <a:r>
              <a:rPr lang="fr-BE" sz="1400" dirty="0" smtClean="0"/>
              <a:t> </a:t>
            </a:r>
            <a:r>
              <a:rPr lang="fr-BE" sz="1400" dirty="0" err="1" smtClean="0"/>
              <a:t>gründete</a:t>
            </a:r>
            <a:r>
              <a:rPr lang="fr-BE" sz="1400" dirty="0" smtClean="0"/>
              <a:t> </a:t>
            </a:r>
            <a:r>
              <a:rPr lang="fr-BE" sz="1400" dirty="0" err="1" smtClean="0"/>
              <a:t>sie</a:t>
            </a:r>
            <a:r>
              <a:rPr lang="fr-BE" sz="1400" dirty="0" smtClean="0"/>
              <a:t>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Kloster</a:t>
            </a:r>
            <a:r>
              <a:rPr lang="fr-BE" sz="1400" dirty="0" smtClean="0"/>
              <a:t>. In den </a:t>
            </a:r>
            <a:r>
              <a:rPr lang="fr-BE" sz="1400" dirty="0" err="1" smtClean="0"/>
              <a:t>Ruinen</a:t>
            </a:r>
            <a:r>
              <a:rPr lang="fr-BE" sz="1400" dirty="0" smtClean="0"/>
              <a:t> des </a:t>
            </a:r>
            <a:r>
              <a:rPr lang="fr-BE" sz="1400" dirty="0" err="1" smtClean="0"/>
              <a:t>alten</a:t>
            </a:r>
            <a:r>
              <a:rPr lang="fr-BE" sz="1400" dirty="0" smtClean="0"/>
              <a:t> </a:t>
            </a:r>
            <a:r>
              <a:rPr lang="fr-BE" sz="1400" dirty="0" err="1" smtClean="0"/>
              <a:t>Klosters</a:t>
            </a:r>
            <a:r>
              <a:rPr lang="fr-BE" sz="1400" dirty="0" smtClean="0"/>
              <a:t> </a:t>
            </a:r>
            <a:r>
              <a:rPr lang="fr-BE" sz="1400" dirty="0" err="1" smtClean="0"/>
              <a:t>kann</a:t>
            </a:r>
            <a:r>
              <a:rPr lang="fr-BE" sz="1400" dirty="0" smtClean="0"/>
              <a:t> man </a:t>
            </a:r>
            <a:r>
              <a:rPr lang="fr-BE" sz="1400" dirty="0" err="1" smtClean="0"/>
              <a:t>Münzen</a:t>
            </a:r>
            <a:r>
              <a:rPr lang="fr-BE" sz="1400" dirty="0" smtClean="0"/>
              <a:t> in den </a:t>
            </a:r>
            <a:r>
              <a:rPr lang="fr-BE" sz="1400" dirty="0" err="1" smtClean="0"/>
              <a:t>Mathildenbrunnen</a:t>
            </a:r>
            <a:r>
              <a:rPr lang="fr-BE" sz="1400" dirty="0" smtClean="0"/>
              <a:t> </a:t>
            </a:r>
            <a:r>
              <a:rPr lang="fr-BE" sz="1400" dirty="0" err="1" smtClean="0"/>
              <a:t>werfen</a:t>
            </a:r>
            <a:r>
              <a:rPr lang="fr-BE" sz="1400" dirty="0" smtClean="0"/>
              <a:t>: es </a:t>
            </a:r>
            <a:r>
              <a:rPr lang="fr-BE" sz="1400" dirty="0" err="1" smtClean="0"/>
              <a:t>soll</a:t>
            </a:r>
            <a:r>
              <a:rPr lang="fr-BE" sz="1400" dirty="0" smtClean="0"/>
              <a:t> </a:t>
            </a:r>
            <a:r>
              <a:rPr lang="fr-BE" sz="1400" dirty="0" err="1" smtClean="0"/>
              <a:t>Glück</a:t>
            </a:r>
            <a:r>
              <a:rPr lang="fr-BE" sz="1400" dirty="0" smtClean="0"/>
              <a:t> </a:t>
            </a:r>
            <a:r>
              <a:rPr lang="fr-BE" sz="1400" dirty="0" err="1" smtClean="0"/>
              <a:t>bringen</a:t>
            </a:r>
            <a:r>
              <a:rPr lang="fr-BE" sz="1400" dirty="0" smtClean="0"/>
              <a:t>. </a:t>
            </a:r>
            <a:r>
              <a:rPr lang="fr-BE" sz="1400" dirty="0" err="1" smtClean="0"/>
              <a:t>Heute</a:t>
            </a:r>
            <a:r>
              <a:rPr lang="fr-BE" sz="1400" dirty="0" smtClean="0"/>
              <a:t> </a:t>
            </a:r>
            <a:r>
              <a:rPr lang="fr-BE" sz="1400" dirty="0" err="1" smtClean="0"/>
              <a:t>werden</a:t>
            </a:r>
            <a:r>
              <a:rPr lang="fr-BE" sz="1400" dirty="0" smtClean="0"/>
              <a:t> </a:t>
            </a:r>
            <a:r>
              <a:rPr lang="fr-BE" sz="1400" dirty="0" err="1" smtClean="0"/>
              <a:t>Bier</a:t>
            </a:r>
            <a:r>
              <a:rPr lang="fr-BE" sz="1400" dirty="0" smtClean="0"/>
              <a:t>, </a:t>
            </a:r>
            <a:r>
              <a:rPr lang="fr-BE" sz="1400" dirty="0" err="1" smtClean="0"/>
              <a:t>Käse</a:t>
            </a:r>
            <a:r>
              <a:rPr lang="fr-BE" sz="1400" dirty="0" smtClean="0"/>
              <a:t>, </a:t>
            </a:r>
            <a:r>
              <a:rPr lang="fr-BE" sz="1400" dirty="0" err="1" smtClean="0"/>
              <a:t>Brot</a:t>
            </a:r>
            <a:r>
              <a:rPr lang="fr-BE" sz="1400" dirty="0"/>
              <a:t> </a:t>
            </a:r>
            <a:r>
              <a:rPr lang="fr-BE" sz="1400" dirty="0" smtClean="0"/>
              <a:t>in der </a:t>
            </a:r>
            <a:r>
              <a:rPr lang="fr-BE" sz="1400" dirty="0" err="1" smtClean="0"/>
              <a:t>Abtei</a:t>
            </a:r>
            <a:r>
              <a:rPr lang="fr-BE" sz="1400" dirty="0" smtClean="0"/>
              <a:t> </a:t>
            </a:r>
            <a:r>
              <a:rPr lang="fr-BE" sz="1400" dirty="0" err="1" smtClean="0"/>
              <a:t>Kloster</a:t>
            </a:r>
            <a:r>
              <a:rPr lang="fr-BE" sz="1400" dirty="0" smtClean="0"/>
              <a:t> </a:t>
            </a:r>
            <a:r>
              <a:rPr lang="fr-BE" sz="1400" dirty="0" err="1" smtClean="0"/>
              <a:t>hergestellt</a:t>
            </a:r>
            <a:r>
              <a:rPr lang="fr-BE" sz="1400" dirty="0" smtClean="0"/>
              <a:t>.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Bier</a:t>
            </a:r>
            <a:r>
              <a:rPr lang="fr-BE" sz="1400" dirty="0" smtClean="0"/>
              <a:t> </a:t>
            </a:r>
            <a:r>
              <a:rPr lang="fr-BE" sz="1400" dirty="0" err="1" smtClean="0"/>
              <a:t>trägt</a:t>
            </a:r>
            <a:r>
              <a:rPr lang="fr-BE" sz="1400" dirty="0" smtClean="0"/>
              <a:t> </a:t>
            </a:r>
            <a:r>
              <a:rPr lang="fr-BE" sz="1400" dirty="0" err="1" smtClean="0"/>
              <a:t>ebenfalls</a:t>
            </a:r>
            <a:r>
              <a:rPr lang="fr-BE" sz="1400" dirty="0" smtClean="0"/>
              <a:t> den </a:t>
            </a:r>
            <a:r>
              <a:rPr lang="fr-BE" sz="1400" dirty="0" err="1" smtClean="0"/>
              <a:t>Namen</a:t>
            </a:r>
            <a:r>
              <a:rPr lang="fr-BE" sz="1400" dirty="0" smtClean="0"/>
              <a:t> Orval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in </a:t>
            </a:r>
            <a:r>
              <a:rPr lang="fr-BE" sz="1400" dirty="0" err="1" smtClean="0"/>
              <a:t>ganz</a:t>
            </a:r>
            <a:r>
              <a:rPr lang="fr-BE" sz="1400" dirty="0" smtClean="0"/>
              <a:t> </a:t>
            </a:r>
            <a:r>
              <a:rPr lang="fr-BE" sz="1400" dirty="0" err="1" smtClean="0"/>
              <a:t>Belgien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auch</a:t>
            </a:r>
            <a:r>
              <a:rPr lang="fr-BE" sz="1400" dirty="0" smtClean="0"/>
              <a:t> in </a:t>
            </a:r>
            <a:r>
              <a:rPr lang="fr-BE" sz="1400" dirty="0" err="1" smtClean="0"/>
              <a:t>Deutschland</a:t>
            </a:r>
            <a:r>
              <a:rPr lang="fr-BE" sz="1400" dirty="0" smtClean="0"/>
              <a:t> </a:t>
            </a:r>
            <a:r>
              <a:rPr lang="fr-BE" sz="1400" dirty="0" err="1" smtClean="0"/>
              <a:t>verkauft</a:t>
            </a:r>
            <a:r>
              <a:rPr lang="fr-BE" sz="1400" dirty="0" smtClean="0"/>
              <a:t>. Es </a:t>
            </a:r>
            <a:r>
              <a:rPr lang="fr-BE" sz="1400" dirty="0" err="1" smtClean="0"/>
              <a:t>hat</a:t>
            </a:r>
            <a:r>
              <a:rPr lang="fr-BE" sz="1400" dirty="0" smtClean="0"/>
              <a:t> </a:t>
            </a:r>
            <a:r>
              <a:rPr lang="fr-BE" sz="1400" dirty="0" err="1" smtClean="0"/>
              <a:t>einen</a:t>
            </a:r>
            <a:r>
              <a:rPr lang="fr-BE" sz="1400" dirty="0" smtClean="0"/>
              <a:t> </a:t>
            </a:r>
            <a:r>
              <a:rPr lang="fr-BE" sz="1400" dirty="0" err="1" smtClean="0"/>
              <a:t>sehr</a:t>
            </a:r>
            <a:r>
              <a:rPr lang="fr-BE" sz="1400" dirty="0" smtClean="0"/>
              <a:t> </a:t>
            </a:r>
            <a:r>
              <a:rPr lang="fr-BE" sz="1400" dirty="0" err="1" smtClean="0"/>
              <a:t>bitteren</a:t>
            </a:r>
            <a:r>
              <a:rPr lang="fr-BE" sz="1400" dirty="0" smtClean="0"/>
              <a:t> </a:t>
            </a:r>
            <a:r>
              <a:rPr lang="fr-BE" sz="1400" dirty="0" err="1" smtClean="0"/>
              <a:t>Geschmack</a:t>
            </a:r>
            <a:r>
              <a:rPr lang="fr-BE" sz="1400" dirty="0"/>
              <a:t>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42" y="5085184"/>
            <a:ext cx="2439715" cy="162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1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b="1" dirty="0" smtClean="0"/>
              <a:t>GEOGRAPHIE</a:t>
            </a:r>
            <a:endParaRPr lang="fr-BE" sz="4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4140"/>
            <a:ext cx="2670149" cy="22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44139"/>
            <a:ext cx="3394647" cy="228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3568" y="3717031"/>
            <a:ext cx="73448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/>
              <a:t>Arlon </a:t>
            </a:r>
            <a:r>
              <a:rPr lang="fr-BE" sz="1600" dirty="0" err="1" smtClean="0"/>
              <a:t>ist</a:t>
            </a:r>
            <a:r>
              <a:rPr lang="fr-BE" sz="1600" dirty="0" smtClean="0"/>
              <a:t> die </a:t>
            </a:r>
            <a:r>
              <a:rPr lang="fr-BE" sz="1600" dirty="0" err="1" smtClean="0"/>
              <a:t>Haupstadt</a:t>
            </a:r>
            <a:r>
              <a:rPr lang="fr-BE" sz="1600" dirty="0" smtClean="0"/>
              <a:t> der </a:t>
            </a:r>
            <a:r>
              <a:rPr lang="fr-BE" sz="1600" dirty="0" err="1" smtClean="0"/>
              <a:t>Provinz</a:t>
            </a:r>
            <a:r>
              <a:rPr lang="fr-BE" sz="1600" dirty="0" smtClean="0"/>
              <a:t> </a:t>
            </a:r>
            <a:r>
              <a:rPr lang="fr-BE" sz="1600" dirty="0" err="1" smtClean="0"/>
              <a:t>Luxemburgs</a:t>
            </a:r>
            <a:r>
              <a:rPr lang="fr-BE" sz="1600" dirty="0" smtClean="0"/>
              <a:t>. (</a:t>
            </a:r>
            <a:r>
              <a:rPr lang="fr-BE" sz="1600" dirty="0" err="1" smtClean="0"/>
              <a:t>Belgien</a:t>
            </a:r>
            <a:r>
              <a:rPr lang="fr-BE" sz="1600" dirty="0" smtClean="0"/>
              <a:t> </a:t>
            </a:r>
            <a:r>
              <a:rPr lang="fr-BE" sz="1600" dirty="0" err="1" smtClean="0"/>
              <a:t>besteht</a:t>
            </a:r>
            <a:r>
              <a:rPr lang="fr-BE" sz="1600" dirty="0" smtClean="0"/>
              <a:t> </a:t>
            </a:r>
            <a:r>
              <a:rPr lang="fr-BE" sz="1600" dirty="0" err="1" smtClean="0"/>
              <a:t>aus</a:t>
            </a:r>
            <a:r>
              <a:rPr lang="fr-BE" sz="1600" dirty="0" smtClean="0"/>
              <a:t> 10 </a:t>
            </a:r>
            <a:r>
              <a:rPr lang="fr-BE" sz="1600" dirty="0" err="1" smtClean="0"/>
              <a:t>Provinzen</a:t>
            </a:r>
            <a:r>
              <a:rPr lang="fr-BE" sz="1600" dirty="0" smtClean="0"/>
              <a:t>, </a:t>
            </a:r>
            <a:r>
              <a:rPr lang="fr-BE" sz="1600" dirty="0" err="1" smtClean="0"/>
              <a:t>eine</a:t>
            </a:r>
            <a:r>
              <a:rPr lang="fr-BE" sz="1600" dirty="0" smtClean="0"/>
              <a:t> </a:t>
            </a:r>
            <a:r>
              <a:rPr lang="fr-BE" sz="1600" dirty="0" err="1" smtClean="0"/>
              <a:t>Provinz</a:t>
            </a:r>
            <a:r>
              <a:rPr lang="fr-BE" sz="1600" dirty="0" smtClean="0"/>
              <a:t> </a:t>
            </a:r>
            <a:r>
              <a:rPr lang="fr-BE" sz="1600" dirty="0" err="1" smtClean="0"/>
              <a:t>ist</a:t>
            </a:r>
            <a:r>
              <a:rPr lang="fr-BE" sz="1600" dirty="0" smtClean="0"/>
              <a:t> </a:t>
            </a:r>
            <a:r>
              <a:rPr lang="fr-BE" sz="1600" dirty="0" err="1" smtClean="0"/>
              <a:t>ein</a:t>
            </a:r>
            <a:r>
              <a:rPr lang="fr-BE" sz="1600" dirty="0" smtClean="0"/>
              <a:t> </a:t>
            </a:r>
            <a:r>
              <a:rPr lang="fr-BE" sz="1600" dirty="0" err="1" smtClean="0"/>
              <a:t>bisschen</a:t>
            </a:r>
            <a:r>
              <a:rPr lang="fr-BE" sz="1600" dirty="0" smtClean="0"/>
              <a:t> </a:t>
            </a:r>
            <a:r>
              <a:rPr lang="fr-BE" sz="1600" dirty="0" err="1" smtClean="0"/>
              <a:t>wie</a:t>
            </a:r>
            <a:r>
              <a:rPr lang="fr-BE" sz="1600" dirty="0" smtClean="0"/>
              <a:t> </a:t>
            </a:r>
            <a:r>
              <a:rPr lang="fr-BE" sz="1600" dirty="0" err="1" smtClean="0"/>
              <a:t>ein</a:t>
            </a:r>
            <a:r>
              <a:rPr lang="fr-BE" sz="1600" dirty="0" smtClean="0"/>
              <a:t> </a:t>
            </a:r>
            <a:r>
              <a:rPr lang="fr-BE" sz="1600" dirty="0" err="1" smtClean="0"/>
              <a:t>Bundesland</a:t>
            </a:r>
            <a:r>
              <a:rPr lang="fr-BE" sz="1600" dirty="0" smtClean="0"/>
              <a:t> in </a:t>
            </a:r>
            <a:r>
              <a:rPr lang="fr-BE" sz="1600" dirty="0" err="1" smtClean="0"/>
              <a:t>Deutschland</a:t>
            </a:r>
            <a:r>
              <a:rPr lang="fr-BE" sz="16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/>
              <a:t>Arlon </a:t>
            </a:r>
            <a:r>
              <a:rPr lang="fr-BE" sz="1600" dirty="0" err="1" smtClean="0"/>
              <a:t>liegt</a:t>
            </a:r>
            <a:r>
              <a:rPr lang="fr-BE" sz="1600" dirty="0" smtClean="0"/>
              <a:t> in der Wallonie, </a:t>
            </a:r>
            <a:r>
              <a:rPr lang="fr-BE" sz="1600" dirty="0" err="1" smtClean="0"/>
              <a:t>im</a:t>
            </a:r>
            <a:r>
              <a:rPr lang="fr-BE" sz="1600" dirty="0" smtClean="0"/>
              <a:t> </a:t>
            </a:r>
            <a:r>
              <a:rPr lang="fr-BE" sz="1600" dirty="0" err="1" smtClean="0"/>
              <a:t>Südosten</a:t>
            </a:r>
            <a:r>
              <a:rPr lang="fr-BE" sz="1600" dirty="0" smtClean="0"/>
              <a:t> </a:t>
            </a:r>
            <a:r>
              <a:rPr lang="fr-BE" sz="1600" dirty="0" err="1" smtClean="0"/>
              <a:t>Belgiens</a:t>
            </a:r>
            <a:r>
              <a:rPr lang="fr-BE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/>
              <a:t>Arlon </a:t>
            </a:r>
            <a:r>
              <a:rPr lang="fr-BE" sz="1600" dirty="0" err="1" smtClean="0"/>
              <a:t>liegt</a:t>
            </a:r>
            <a:r>
              <a:rPr lang="fr-BE" sz="1600" dirty="0" smtClean="0"/>
              <a:t> </a:t>
            </a:r>
            <a:r>
              <a:rPr lang="fr-BE" sz="1600" dirty="0" err="1" smtClean="0"/>
              <a:t>ungefähr</a:t>
            </a:r>
            <a:r>
              <a:rPr lang="fr-BE" sz="1600" dirty="0" smtClean="0"/>
              <a:t> 10 Km </a:t>
            </a:r>
            <a:r>
              <a:rPr lang="fr-BE" sz="1600" dirty="0" err="1" smtClean="0"/>
              <a:t>entfernt</a:t>
            </a:r>
            <a:r>
              <a:rPr lang="fr-BE" sz="1600" dirty="0" smtClean="0"/>
              <a:t> </a:t>
            </a:r>
            <a:r>
              <a:rPr lang="fr-BE" sz="1600" dirty="0" err="1" smtClean="0"/>
              <a:t>von</a:t>
            </a:r>
            <a:r>
              <a:rPr lang="fr-BE" sz="1600" dirty="0" smtClean="0"/>
              <a:t> Luxemburg </a:t>
            </a:r>
            <a:r>
              <a:rPr lang="fr-BE" sz="1600" dirty="0" err="1" smtClean="0"/>
              <a:t>und</a:t>
            </a:r>
            <a:r>
              <a:rPr lang="fr-BE" sz="1600" dirty="0" smtClean="0"/>
              <a:t> </a:t>
            </a:r>
            <a:r>
              <a:rPr lang="fr-BE" sz="1600" dirty="0" err="1" smtClean="0"/>
              <a:t>Frankreich</a:t>
            </a:r>
            <a:r>
              <a:rPr lang="fr-BE" sz="1600" dirty="0" smtClean="0"/>
              <a:t>, </a:t>
            </a:r>
            <a:r>
              <a:rPr lang="fr-BE" sz="1600" dirty="0" err="1" smtClean="0"/>
              <a:t>und</a:t>
            </a:r>
            <a:r>
              <a:rPr lang="fr-BE" sz="1600" dirty="0" smtClean="0"/>
              <a:t> 200 Km </a:t>
            </a:r>
            <a:r>
              <a:rPr lang="fr-BE" sz="1600" dirty="0" err="1" smtClean="0"/>
              <a:t>entfernt</a:t>
            </a:r>
            <a:r>
              <a:rPr lang="fr-BE" sz="1600" dirty="0" smtClean="0"/>
              <a:t> </a:t>
            </a:r>
            <a:r>
              <a:rPr lang="fr-BE" sz="1600" dirty="0" err="1" smtClean="0"/>
              <a:t>von</a:t>
            </a:r>
            <a:r>
              <a:rPr lang="fr-BE" sz="1600" dirty="0" smtClean="0"/>
              <a:t> </a:t>
            </a:r>
            <a:r>
              <a:rPr lang="fr-BE" sz="1600" dirty="0" err="1" smtClean="0"/>
              <a:t>Brüssel</a:t>
            </a:r>
            <a:r>
              <a:rPr lang="fr-BE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 smtClean="0"/>
              <a:t>Arlon </a:t>
            </a:r>
            <a:r>
              <a:rPr lang="fr-BE" sz="1600" dirty="0" err="1" smtClean="0"/>
              <a:t>ist</a:t>
            </a:r>
            <a:r>
              <a:rPr lang="fr-BE" sz="1600" dirty="0" smtClean="0"/>
              <a:t> die </a:t>
            </a:r>
            <a:r>
              <a:rPr lang="fr-BE" sz="1600" dirty="0" err="1" smtClean="0"/>
              <a:t>bevölkerteste</a:t>
            </a:r>
            <a:r>
              <a:rPr lang="fr-BE" sz="1600" dirty="0" smtClean="0"/>
              <a:t> </a:t>
            </a:r>
            <a:r>
              <a:rPr lang="fr-BE" sz="1600" dirty="0" err="1" smtClean="0"/>
              <a:t>Stadt</a:t>
            </a:r>
            <a:r>
              <a:rPr lang="fr-BE" sz="1600" dirty="0" smtClean="0"/>
              <a:t> der </a:t>
            </a:r>
            <a:r>
              <a:rPr lang="fr-BE" sz="1600" dirty="0" err="1" smtClean="0"/>
              <a:t>Provinz</a:t>
            </a:r>
            <a:r>
              <a:rPr lang="fr-BE" sz="1600" dirty="0" smtClean="0"/>
              <a:t> mit </a:t>
            </a:r>
            <a:r>
              <a:rPr lang="fr-BE" sz="1600" dirty="0" err="1" smtClean="0"/>
              <a:t>ungefähr</a:t>
            </a:r>
            <a:r>
              <a:rPr lang="fr-BE" sz="1600" dirty="0" smtClean="0"/>
              <a:t> 16 000 </a:t>
            </a:r>
            <a:r>
              <a:rPr lang="fr-BE" sz="1600" dirty="0" err="1" smtClean="0"/>
              <a:t>Einwohnern</a:t>
            </a:r>
            <a:r>
              <a:rPr lang="fr-BE" sz="1600" dirty="0" smtClean="0"/>
              <a:t> </a:t>
            </a:r>
            <a:r>
              <a:rPr lang="fr-BE" sz="1600" dirty="0" err="1" smtClean="0"/>
              <a:t>im</a:t>
            </a:r>
            <a:r>
              <a:rPr lang="fr-BE" sz="1600" dirty="0" smtClean="0"/>
              <a:t> </a:t>
            </a:r>
            <a:r>
              <a:rPr lang="fr-BE" sz="1600" dirty="0" err="1" smtClean="0"/>
              <a:t>Stadtzentrum</a:t>
            </a:r>
            <a:r>
              <a:rPr lang="fr-BE" sz="1600" dirty="0" smtClean="0"/>
              <a:t> </a:t>
            </a:r>
            <a:r>
              <a:rPr lang="fr-BE" sz="1600" dirty="0" err="1" smtClean="0"/>
              <a:t>und</a:t>
            </a:r>
            <a:r>
              <a:rPr lang="fr-BE" sz="1600" dirty="0" smtClean="0"/>
              <a:t> circa 30 000 </a:t>
            </a:r>
            <a:r>
              <a:rPr lang="fr-BE" sz="1600" dirty="0" err="1" smtClean="0"/>
              <a:t>Einwohnern</a:t>
            </a:r>
            <a:r>
              <a:rPr lang="fr-BE" sz="1600" dirty="0" smtClean="0"/>
              <a:t> in der </a:t>
            </a:r>
            <a:r>
              <a:rPr lang="fr-BE" sz="1600" dirty="0" err="1" smtClean="0"/>
              <a:t>ganzen</a:t>
            </a:r>
            <a:r>
              <a:rPr lang="fr-BE" sz="1600" dirty="0" smtClean="0"/>
              <a:t> </a:t>
            </a:r>
            <a:r>
              <a:rPr lang="fr-BE" sz="1600" dirty="0" err="1" smtClean="0"/>
              <a:t>Gemeinde</a:t>
            </a:r>
            <a:r>
              <a:rPr lang="fr-BE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38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b="1" dirty="0" err="1" smtClean="0"/>
              <a:t>GEWÄSSER</a:t>
            </a:r>
            <a:endParaRPr lang="fr-BE" sz="4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49" y="1196752"/>
            <a:ext cx="23812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10240"/>
            <a:ext cx="3512616" cy="26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63688" y="4653136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Die Semois </a:t>
            </a:r>
            <a:r>
              <a:rPr lang="fr-BE" sz="1600" dirty="0" err="1" smtClean="0"/>
              <a:t>entspringt</a:t>
            </a:r>
            <a:r>
              <a:rPr lang="fr-BE" sz="1600" dirty="0" smtClean="0"/>
              <a:t> </a:t>
            </a:r>
            <a:r>
              <a:rPr lang="fr-BE" sz="1600" dirty="0" err="1" smtClean="0"/>
              <a:t>im</a:t>
            </a:r>
            <a:r>
              <a:rPr lang="fr-BE" sz="1600" dirty="0" smtClean="0"/>
              <a:t> </a:t>
            </a:r>
            <a:r>
              <a:rPr lang="fr-BE" sz="1600" dirty="0" err="1" smtClean="0"/>
              <a:t>Stadtzentrum</a:t>
            </a:r>
            <a:r>
              <a:rPr lang="fr-BE" sz="1600" dirty="0" smtClean="0"/>
              <a:t>, </a:t>
            </a:r>
            <a:r>
              <a:rPr lang="fr-BE" sz="1600" dirty="0" err="1" smtClean="0"/>
              <a:t>flie</a:t>
            </a:r>
            <a:r>
              <a:rPr lang="el-GR" sz="1600" dirty="0" smtClean="0"/>
              <a:t>β</a:t>
            </a:r>
            <a:r>
              <a:rPr lang="fr-BE" sz="1600" dirty="0" smtClean="0"/>
              <a:t>t </a:t>
            </a:r>
            <a:r>
              <a:rPr lang="fr-BE" sz="1600" dirty="0" err="1" smtClean="0"/>
              <a:t>durch</a:t>
            </a:r>
            <a:r>
              <a:rPr lang="fr-BE" sz="1600" dirty="0" smtClean="0"/>
              <a:t> die </a:t>
            </a:r>
            <a:r>
              <a:rPr lang="fr-BE" sz="1600" dirty="0" err="1" smtClean="0"/>
              <a:t>belgische</a:t>
            </a:r>
            <a:r>
              <a:rPr lang="fr-BE" sz="1600" dirty="0" smtClean="0"/>
              <a:t> Lorraine </a:t>
            </a:r>
            <a:r>
              <a:rPr lang="fr-BE" sz="1600" dirty="0" err="1" smtClean="0"/>
              <a:t>und</a:t>
            </a:r>
            <a:r>
              <a:rPr lang="fr-BE" sz="1600" dirty="0" smtClean="0"/>
              <a:t> </a:t>
            </a:r>
            <a:r>
              <a:rPr lang="fr-BE" sz="1600" dirty="0" err="1" smtClean="0"/>
              <a:t>mündet</a:t>
            </a:r>
            <a:r>
              <a:rPr lang="fr-BE" sz="1600" dirty="0" smtClean="0"/>
              <a:t> in die Maas in </a:t>
            </a:r>
            <a:r>
              <a:rPr lang="fr-BE" sz="1600" dirty="0" err="1" smtClean="0"/>
              <a:t>Frankreich</a:t>
            </a:r>
            <a:r>
              <a:rPr lang="fr-B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6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b="1" dirty="0" err="1" smtClean="0"/>
              <a:t>GESCHICHTE</a:t>
            </a:r>
            <a:endParaRPr lang="fr-BE" sz="4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76" y="1268760"/>
            <a:ext cx="532124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1560" y="4221088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 smtClean="0"/>
              <a:t>Arlon </a:t>
            </a:r>
            <a:r>
              <a:rPr lang="fr-BE" sz="1400" dirty="0" err="1" smtClean="0"/>
              <a:t>ist</a:t>
            </a:r>
            <a:r>
              <a:rPr lang="fr-BE" sz="1400" dirty="0" smtClean="0"/>
              <a:t> mit Tournai </a:t>
            </a:r>
            <a:r>
              <a:rPr lang="fr-BE" sz="1400" dirty="0" err="1" smtClean="0"/>
              <a:t>und</a:t>
            </a:r>
            <a:r>
              <a:rPr lang="fr-BE" sz="1400" dirty="0" smtClean="0"/>
              <a:t> Tongres </a:t>
            </a:r>
            <a:r>
              <a:rPr lang="fr-BE" sz="1400" dirty="0" err="1" smtClean="0"/>
              <a:t>eine</a:t>
            </a:r>
            <a:r>
              <a:rPr lang="fr-BE" sz="1400" dirty="0" smtClean="0"/>
              <a:t> der </a:t>
            </a:r>
            <a:r>
              <a:rPr lang="fr-BE" sz="1400" dirty="0" err="1" smtClean="0"/>
              <a:t>ältesten</a:t>
            </a:r>
            <a:r>
              <a:rPr lang="fr-BE" sz="1400" dirty="0" smtClean="0"/>
              <a:t> </a:t>
            </a:r>
            <a:r>
              <a:rPr lang="fr-BE" sz="1400" dirty="0" err="1" smtClean="0"/>
              <a:t>Städte</a:t>
            </a:r>
            <a:r>
              <a:rPr lang="fr-BE" sz="1400" dirty="0" smtClean="0"/>
              <a:t> </a:t>
            </a:r>
            <a:r>
              <a:rPr lang="fr-BE" sz="1400" dirty="0" err="1" smtClean="0"/>
              <a:t>Belgiens</a:t>
            </a:r>
            <a:r>
              <a:rPr lang="fr-BE" sz="1400" dirty="0" smtClean="0"/>
              <a:t>. Der Name </a:t>
            </a:r>
            <a:r>
              <a:rPr lang="fr-BE" sz="1400" dirty="0" err="1" smtClean="0"/>
              <a:t>Arlons</a:t>
            </a:r>
            <a:r>
              <a:rPr lang="fr-BE" sz="1400" dirty="0" smtClean="0"/>
              <a:t> in der </a:t>
            </a:r>
            <a:r>
              <a:rPr lang="fr-BE" sz="1400" dirty="0" err="1" smtClean="0"/>
              <a:t>Römerzeit</a:t>
            </a:r>
            <a:r>
              <a:rPr lang="fr-BE" sz="1400" dirty="0" smtClean="0"/>
              <a:t> </a:t>
            </a:r>
            <a:r>
              <a:rPr lang="fr-BE" sz="1400" dirty="0" err="1" smtClean="0"/>
              <a:t>war</a:t>
            </a:r>
            <a:r>
              <a:rPr lang="fr-BE" sz="1400" dirty="0" smtClean="0"/>
              <a:t> « </a:t>
            </a:r>
            <a:r>
              <a:rPr lang="fr-BE" sz="1400" dirty="0" err="1" smtClean="0"/>
              <a:t>Orolaunum</a:t>
            </a:r>
            <a:r>
              <a:rPr lang="fr-BE" sz="1400" dirty="0" smtClean="0"/>
              <a:t> </a:t>
            </a:r>
            <a:r>
              <a:rPr lang="fr-BE" sz="1400" dirty="0" err="1" smtClean="0"/>
              <a:t>Vicus</a:t>
            </a:r>
            <a:r>
              <a:rPr lang="fr-BE" sz="1400" dirty="0" smtClean="0"/>
              <a:t> ». </a:t>
            </a:r>
            <a:r>
              <a:rPr lang="fr-BE" sz="1400" dirty="0" err="1" smtClean="0"/>
              <a:t>Zurzeit</a:t>
            </a:r>
            <a:r>
              <a:rPr lang="fr-BE" sz="1400" dirty="0" smtClean="0"/>
              <a:t> </a:t>
            </a:r>
            <a:r>
              <a:rPr lang="fr-BE" sz="1400" dirty="0" err="1" smtClean="0"/>
              <a:t>gibt</a:t>
            </a:r>
            <a:r>
              <a:rPr lang="fr-BE" sz="1400" dirty="0" smtClean="0"/>
              <a:t> es in Arlon </a:t>
            </a:r>
            <a:r>
              <a:rPr lang="fr-BE" sz="1400" dirty="0" err="1" smtClean="0"/>
              <a:t>zahlreiche</a:t>
            </a:r>
            <a:r>
              <a:rPr lang="fr-BE" sz="1400" dirty="0" smtClean="0"/>
              <a:t> </a:t>
            </a:r>
            <a:r>
              <a:rPr lang="fr-BE" sz="1400" dirty="0" err="1" smtClean="0"/>
              <a:t>Spuren</a:t>
            </a:r>
            <a:r>
              <a:rPr lang="fr-BE" sz="1400" dirty="0" smtClean="0"/>
              <a:t> </a:t>
            </a:r>
            <a:r>
              <a:rPr lang="fr-BE" sz="1400" dirty="0" err="1" smtClean="0"/>
              <a:t>dieser</a:t>
            </a:r>
            <a:r>
              <a:rPr lang="fr-BE" sz="1400" dirty="0" smtClean="0"/>
              <a:t> </a:t>
            </a:r>
            <a:r>
              <a:rPr lang="fr-BE" sz="1400" dirty="0" err="1" smtClean="0"/>
              <a:t>Epoche</a:t>
            </a:r>
            <a:r>
              <a:rPr lang="fr-BE" sz="1400" dirty="0" smtClean="0"/>
              <a:t>. </a:t>
            </a:r>
            <a:r>
              <a:rPr lang="fr-BE" sz="1400" dirty="0" err="1" smtClean="0"/>
              <a:t>Nach</a:t>
            </a:r>
            <a:r>
              <a:rPr lang="fr-BE" sz="1400" dirty="0" smtClean="0"/>
              <a:t> </a:t>
            </a:r>
            <a:r>
              <a:rPr lang="fr-BE" sz="1400" dirty="0" err="1" smtClean="0"/>
              <a:t>dem</a:t>
            </a:r>
            <a:r>
              <a:rPr lang="fr-BE" sz="1400" dirty="0" smtClean="0"/>
              <a:t> </a:t>
            </a:r>
            <a:r>
              <a:rPr lang="fr-BE" sz="1400" dirty="0" err="1" smtClean="0"/>
              <a:t>Zusammenbruch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</a:t>
            </a:r>
            <a:r>
              <a:rPr lang="fr-BE" sz="1400" dirty="0" err="1" smtClean="0"/>
              <a:t>dem</a:t>
            </a:r>
            <a:r>
              <a:rPr lang="fr-BE" sz="1400" dirty="0" smtClean="0"/>
              <a:t> </a:t>
            </a:r>
            <a:r>
              <a:rPr lang="fr-BE" sz="1400" dirty="0" err="1" smtClean="0"/>
              <a:t>Römischen</a:t>
            </a:r>
            <a:r>
              <a:rPr lang="fr-BE" sz="1400" dirty="0" smtClean="0"/>
              <a:t> Reich </a:t>
            </a:r>
            <a:r>
              <a:rPr lang="fr-BE" sz="1400" dirty="0" err="1" smtClean="0"/>
              <a:t>hat</a:t>
            </a:r>
            <a:r>
              <a:rPr lang="fr-BE" sz="1400" dirty="0" smtClean="0"/>
              <a:t> Arlon </a:t>
            </a:r>
            <a:r>
              <a:rPr lang="fr-BE" sz="1400" dirty="0" err="1" smtClean="0"/>
              <a:t>dem</a:t>
            </a:r>
            <a:r>
              <a:rPr lang="fr-BE" sz="1400" dirty="0" smtClean="0"/>
              <a:t> </a:t>
            </a:r>
            <a:r>
              <a:rPr lang="fr-BE" sz="1400" dirty="0" err="1" smtClean="0"/>
              <a:t>merowingischen</a:t>
            </a:r>
            <a:r>
              <a:rPr lang="fr-BE" sz="1400" dirty="0" smtClean="0"/>
              <a:t> </a:t>
            </a:r>
            <a:r>
              <a:rPr lang="fr-BE" sz="1400" dirty="0" err="1" smtClean="0"/>
              <a:t>Einfluss</a:t>
            </a:r>
            <a:r>
              <a:rPr lang="fr-BE" sz="1400" dirty="0" smtClean="0"/>
              <a:t> </a:t>
            </a:r>
            <a:r>
              <a:rPr lang="fr-BE" sz="1400" dirty="0" err="1" smtClean="0"/>
              <a:t>erlegen</a:t>
            </a:r>
            <a:r>
              <a:rPr lang="fr-BE" sz="1400" dirty="0" smtClean="0"/>
              <a:t>. Am Ende </a:t>
            </a:r>
            <a:r>
              <a:rPr lang="fr-BE" sz="1400" dirty="0" err="1" smtClean="0"/>
              <a:t>dieser</a:t>
            </a:r>
            <a:r>
              <a:rPr lang="fr-BE" sz="1400" dirty="0" smtClean="0"/>
              <a:t> </a:t>
            </a:r>
            <a:r>
              <a:rPr lang="fr-BE" sz="1400" dirty="0" err="1" smtClean="0"/>
              <a:t>Epoche</a:t>
            </a:r>
            <a:r>
              <a:rPr lang="fr-BE" sz="1400" dirty="0" smtClean="0"/>
              <a:t> </a:t>
            </a:r>
            <a:r>
              <a:rPr lang="fr-BE" sz="1400" dirty="0" err="1" smtClean="0"/>
              <a:t>wurde</a:t>
            </a:r>
            <a:r>
              <a:rPr lang="fr-BE" sz="1400" dirty="0" smtClean="0"/>
              <a:t> </a:t>
            </a:r>
            <a:r>
              <a:rPr lang="fr-BE" sz="1400" dirty="0" err="1" smtClean="0"/>
              <a:t>wahrscheinlich</a:t>
            </a:r>
            <a:r>
              <a:rPr lang="fr-BE" sz="1400" dirty="0" smtClean="0"/>
              <a:t> die </a:t>
            </a:r>
            <a:r>
              <a:rPr lang="fr-BE" sz="1400" dirty="0" err="1" smtClean="0"/>
              <a:t>erste</a:t>
            </a:r>
            <a:r>
              <a:rPr lang="fr-BE" sz="1400" dirty="0" smtClean="0"/>
              <a:t> </a:t>
            </a:r>
            <a:r>
              <a:rPr lang="fr-BE" sz="1400" dirty="0" err="1" smtClean="0"/>
              <a:t>Sankt</a:t>
            </a:r>
            <a:r>
              <a:rPr lang="fr-BE" sz="1400" dirty="0" smtClean="0"/>
              <a:t> Martin </a:t>
            </a:r>
            <a:r>
              <a:rPr lang="fr-BE" sz="1400" dirty="0" err="1" smtClean="0"/>
              <a:t>Kirche</a:t>
            </a:r>
            <a:r>
              <a:rPr lang="fr-BE" sz="1400" dirty="0" smtClean="0"/>
              <a:t> </a:t>
            </a:r>
            <a:r>
              <a:rPr lang="fr-BE" sz="1400" dirty="0" err="1" smtClean="0"/>
              <a:t>neben</a:t>
            </a:r>
            <a:r>
              <a:rPr lang="fr-BE" sz="1400" dirty="0" smtClean="0"/>
              <a:t> den </a:t>
            </a:r>
            <a:r>
              <a:rPr lang="fr-BE" sz="1400" dirty="0" err="1" smtClean="0"/>
              <a:t>ehemaligen</a:t>
            </a:r>
            <a:r>
              <a:rPr lang="fr-BE" sz="1400" dirty="0" smtClean="0"/>
              <a:t> </a:t>
            </a:r>
            <a:r>
              <a:rPr lang="fr-BE" sz="1400" dirty="0" err="1" smtClean="0"/>
              <a:t>römischen</a:t>
            </a:r>
            <a:r>
              <a:rPr lang="fr-BE" sz="1400" dirty="0" smtClean="0"/>
              <a:t> </a:t>
            </a:r>
            <a:r>
              <a:rPr lang="fr-BE" sz="1400" dirty="0" err="1" smtClean="0"/>
              <a:t>Thermen</a:t>
            </a:r>
            <a:r>
              <a:rPr lang="fr-BE" sz="1400" dirty="0" smtClean="0"/>
              <a:t> </a:t>
            </a:r>
            <a:r>
              <a:rPr lang="fr-BE" sz="1400" dirty="0" err="1" smtClean="0"/>
              <a:t>errichtet</a:t>
            </a:r>
            <a:r>
              <a:rPr lang="fr-BE" sz="1400" dirty="0" smtClean="0"/>
              <a:t>. Im </a:t>
            </a:r>
            <a:r>
              <a:rPr lang="fr-BE" sz="1400" dirty="0" err="1" smtClean="0"/>
              <a:t>Mittelalter</a:t>
            </a:r>
            <a:r>
              <a:rPr lang="fr-BE" sz="1400" dirty="0" smtClean="0"/>
              <a:t> </a:t>
            </a:r>
            <a:r>
              <a:rPr lang="fr-BE" sz="1400" dirty="0" err="1" smtClean="0"/>
              <a:t>wurde</a:t>
            </a:r>
            <a:r>
              <a:rPr lang="fr-BE" sz="1400" dirty="0" smtClean="0"/>
              <a:t> der </a:t>
            </a:r>
            <a:r>
              <a:rPr lang="fr-BE" sz="1400" dirty="0" err="1" smtClean="0"/>
              <a:t>Marktflecken</a:t>
            </a:r>
            <a:r>
              <a:rPr lang="fr-BE" sz="1400" dirty="0" smtClean="0"/>
              <a:t> </a:t>
            </a:r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Festung</a:t>
            </a:r>
            <a:r>
              <a:rPr lang="fr-BE" sz="1400" dirty="0" smtClean="0"/>
              <a:t>, die </a:t>
            </a:r>
            <a:r>
              <a:rPr lang="fr-BE" sz="1400" dirty="0" err="1" smtClean="0"/>
              <a:t>sich</a:t>
            </a:r>
            <a:r>
              <a:rPr lang="fr-BE" sz="1400" dirty="0" smtClean="0"/>
              <a:t> </a:t>
            </a:r>
            <a:r>
              <a:rPr lang="fr-BE" sz="1400" dirty="0" err="1" smtClean="0"/>
              <a:t>um</a:t>
            </a:r>
            <a:r>
              <a:rPr lang="fr-BE" sz="1400" dirty="0" smtClean="0"/>
              <a:t> den </a:t>
            </a:r>
            <a:r>
              <a:rPr lang="fr-BE" sz="1400" dirty="0" err="1" smtClean="0"/>
              <a:t>genannten</a:t>
            </a:r>
            <a:r>
              <a:rPr lang="fr-BE" sz="1400" dirty="0" smtClean="0"/>
              <a:t> </a:t>
            </a:r>
            <a:r>
              <a:rPr lang="fr-BE" sz="1400" dirty="0" err="1" smtClean="0"/>
              <a:t>Hügel</a:t>
            </a:r>
            <a:r>
              <a:rPr lang="fr-BE" sz="1400" dirty="0" smtClean="0"/>
              <a:t> « </a:t>
            </a:r>
            <a:r>
              <a:rPr lang="fr-BE" sz="1400" dirty="0" err="1" smtClean="0"/>
              <a:t>Knippchen</a:t>
            </a:r>
            <a:r>
              <a:rPr lang="fr-BE" sz="1400" dirty="0" smtClean="0"/>
              <a:t> » </a:t>
            </a:r>
            <a:r>
              <a:rPr lang="fr-BE" sz="1400" dirty="0" err="1" smtClean="0"/>
              <a:t>entwickelt</a:t>
            </a:r>
            <a:r>
              <a:rPr lang="fr-BE" sz="1400" dirty="0" smtClean="0"/>
              <a:t> </a:t>
            </a:r>
            <a:r>
              <a:rPr lang="fr-BE" sz="1400" dirty="0" err="1" smtClean="0"/>
              <a:t>hat</a:t>
            </a:r>
            <a:r>
              <a:rPr lang="fr-BE" sz="1400" dirty="0" smtClean="0"/>
              <a:t>.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Altstadtviertel</a:t>
            </a:r>
            <a:r>
              <a:rPr lang="fr-BE" sz="1400" dirty="0" smtClean="0"/>
              <a:t> </a:t>
            </a:r>
            <a:r>
              <a:rPr lang="fr-BE" sz="1400" dirty="0" err="1" smtClean="0"/>
              <a:t>um</a:t>
            </a:r>
            <a:r>
              <a:rPr lang="fr-BE" sz="1400" dirty="0" smtClean="0"/>
              <a:t> den </a:t>
            </a:r>
            <a:r>
              <a:rPr lang="fr-BE" sz="1400" dirty="0" err="1" smtClean="0"/>
              <a:t>Hügel</a:t>
            </a:r>
            <a:r>
              <a:rPr lang="fr-BE" sz="1400" dirty="0" smtClean="0"/>
              <a:t> </a:t>
            </a:r>
            <a:r>
              <a:rPr lang="fr-BE" sz="1400" dirty="0" err="1" smtClean="0"/>
              <a:t>hei</a:t>
            </a:r>
            <a:r>
              <a:rPr lang="el-GR" sz="1400" dirty="0" smtClean="0"/>
              <a:t>β</a:t>
            </a:r>
            <a:r>
              <a:rPr lang="fr-BE" sz="1400" dirty="0" smtClean="0"/>
              <a:t>t « la </a:t>
            </a:r>
            <a:r>
              <a:rPr lang="fr-BE" sz="1400" dirty="0" err="1" smtClean="0"/>
              <a:t>Hetschegass</a:t>
            </a:r>
            <a:r>
              <a:rPr lang="fr-BE" sz="1400" dirty="0" smtClean="0"/>
              <a:t> ». </a:t>
            </a:r>
            <a:r>
              <a:rPr lang="fr-BE" sz="1400" dirty="0" err="1" smtClean="0"/>
              <a:t>Auf</a:t>
            </a:r>
            <a:r>
              <a:rPr lang="fr-BE" sz="1400" dirty="0" smtClean="0"/>
              <a:t> </a:t>
            </a:r>
            <a:r>
              <a:rPr lang="fr-BE" sz="1400" dirty="0" err="1" smtClean="0"/>
              <a:t>diesem</a:t>
            </a:r>
            <a:r>
              <a:rPr lang="fr-BE" sz="1400" dirty="0" smtClean="0"/>
              <a:t> </a:t>
            </a:r>
            <a:r>
              <a:rPr lang="fr-BE" sz="1400" dirty="0" err="1" smtClean="0"/>
              <a:t>Hügel</a:t>
            </a:r>
            <a:r>
              <a:rPr lang="fr-BE" sz="1400" dirty="0" smtClean="0"/>
              <a:t> </a:t>
            </a:r>
            <a:r>
              <a:rPr lang="fr-BE" sz="1400" dirty="0" err="1" smtClean="0"/>
              <a:t>steht</a:t>
            </a:r>
            <a:r>
              <a:rPr lang="fr-BE" sz="1400" dirty="0" smtClean="0"/>
              <a:t> die </a:t>
            </a:r>
            <a:r>
              <a:rPr lang="fr-BE" sz="1400" dirty="0" err="1" smtClean="0"/>
              <a:t>Kirche</a:t>
            </a:r>
            <a:r>
              <a:rPr lang="fr-BE" sz="1400" dirty="0" smtClean="0"/>
              <a:t> « </a:t>
            </a:r>
            <a:r>
              <a:rPr lang="fr-BE" sz="1400" dirty="0" err="1" smtClean="0"/>
              <a:t>Sankt</a:t>
            </a:r>
            <a:r>
              <a:rPr lang="fr-BE" sz="1400" dirty="0" smtClean="0"/>
              <a:t> </a:t>
            </a:r>
            <a:r>
              <a:rPr lang="fr-BE" sz="1400" dirty="0" err="1" smtClean="0"/>
              <a:t>Donatus</a:t>
            </a:r>
            <a:r>
              <a:rPr lang="fr-BE" sz="1400" dirty="0" smtClean="0"/>
              <a:t> ». </a:t>
            </a:r>
            <a:r>
              <a:rPr lang="fr-BE" sz="1400" dirty="0" err="1" smtClean="0"/>
              <a:t>Sankt</a:t>
            </a:r>
            <a:r>
              <a:rPr lang="fr-BE" sz="1400" dirty="0" smtClean="0"/>
              <a:t> </a:t>
            </a:r>
            <a:r>
              <a:rPr lang="fr-BE" sz="1400" dirty="0" err="1" smtClean="0"/>
              <a:t>Donatus</a:t>
            </a:r>
            <a:r>
              <a:rPr lang="fr-BE" sz="1400" dirty="0" smtClean="0"/>
              <a:t> </a:t>
            </a:r>
            <a:r>
              <a:rPr lang="fr-BE" sz="1400" dirty="0" err="1" smtClean="0"/>
              <a:t>beschützt</a:t>
            </a:r>
            <a:r>
              <a:rPr lang="fr-BE" sz="1400" dirty="0" smtClean="0"/>
              <a:t> die </a:t>
            </a:r>
            <a:r>
              <a:rPr lang="fr-BE" sz="1400" dirty="0" err="1" smtClean="0"/>
              <a:t>Stadt</a:t>
            </a:r>
            <a:r>
              <a:rPr lang="fr-BE" sz="1400" dirty="0" smtClean="0"/>
              <a:t> vor </a:t>
            </a:r>
            <a:r>
              <a:rPr lang="fr-BE" sz="1400" dirty="0" err="1" smtClean="0"/>
              <a:t>Gewitter</a:t>
            </a:r>
            <a:r>
              <a:rPr lang="fr-BE" sz="1400" dirty="0" smtClean="0"/>
              <a:t>. </a:t>
            </a:r>
            <a:r>
              <a:rPr lang="fr-BE" sz="1400" dirty="0" err="1" smtClean="0"/>
              <a:t>Das</a:t>
            </a:r>
            <a:r>
              <a:rPr lang="fr-BE" sz="1400" dirty="0" smtClean="0"/>
              <a:t> Glockenspiel </a:t>
            </a:r>
            <a:r>
              <a:rPr lang="fr-BE" sz="1400" dirty="0" err="1" smtClean="0"/>
              <a:t>spielt</a:t>
            </a:r>
            <a:r>
              <a:rPr lang="fr-BE" sz="1400" dirty="0" smtClean="0"/>
              <a:t> </a:t>
            </a:r>
            <a:r>
              <a:rPr lang="fr-BE" sz="1400" dirty="0" err="1" smtClean="0"/>
              <a:t>jede</a:t>
            </a:r>
            <a:r>
              <a:rPr lang="fr-BE" sz="1400" dirty="0" smtClean="0"/>
              <a:t> </a:t>
            </a:r>
            <a:r>
              <a:rPr lang="fr-BE" sz="1400" dirty="0" err="1" smtClean="0"/>
              <a:t>Stunde</a:t>
            </a:r>
            <a:r>
              <a:rPr lang="fr-BE" sz="1400" dirty="0" smtClean="0"/>
              <a:t>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Areler</a:t>
            </a:r>
            <a:r>
              <a:rPr lang="fr-BE" sz="1400" dirty="0" smtClean="0"/>
              <a:t> </a:t>
            </a:r>
            <a:r>
              <a:rPr lang="fr-BE" sz="1400" dirty="0" err="1" smtClean="0"/>
              <a:t>Volkslied</a:t>
            </a:r>
            <a:r>
              <a:rPr lang="fr-BE" sz="1400" dirty="0" smtClean="0"/>
              <a:t> « </a:t>
            </a:r>
            <a:r>
              <a:rPr lang="fr-BE" sz="1400" dirty="0" err="1" smtClean="0"/>
              <a:t>Zu</a:t>
            </a:r>
            <a:r>
              <a:rPr lang="fr-BE" sz="1400" dirty="0" smtClean="0"/>
              <a:t> </a:t>
            </a:r>
            <a:r>
              <a:rPr lang="fr-BE" sz="1400" dirty="0" err="1" smtClean="0"/>
              <a:t>Arel</a:t>
            </a:r>
            <a:r>
              <a:rPr lang="fr-BE" sz="1400" dirty="0" smtClean="0"/>
              <a:t> of der </a:t>
            </a:r>
            <a:r>
              <a:rPr lang="fr-BE" sz="1400" dirty="0" err="1" smtClean="0"/>
              <a:t>Knippchen</a:t>
            </a:r>
            <a:r>
              <a:rPr lang="fr-BE" sz="1400" dirty="0" smtClean="0"/>
              <a:t> »,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traditionelles</a:t>
            </a:r>
            <a:r>
              <a:rPr lang="fr-BE" sz="1400" dirty="0" smtClean="0"/>
              <a:t> Lied in der </a:t>
            </a:r>
            <a:r>
              <a:rPr lang="fr-BE" sz="1400" dirty="0" err="1" smtClean="0"/>
              <a:t>Areler</a:t>
            </a:r>
            <a:r>
              <a:rPr lang="fr-BE" sz="1400" dirty="0" smtClean="0"/>
              <a:t> </a:t>
            </a:r>
            <a:r>
              <a:rPr lang="fr-BE" sz="1400" dirty="0" err="1" smtClean="0"/>
              <a:t>Mundart</a:t>
            </a:r>
            <a:r>
              <a:rPr lang="fr-BE" sz="1400" dirty="0" smtClean="0"/>
              <a:t>. 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2397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b="1" dirty="0" err="1" smtClean="0"/>
              <a:t>DAS</a:t>
            </a:r>
            <a:r>
              <a:rPr lang="fr-BE" sz="4800" b="1" dirty="0" smtClean="0"/>
              <a:t> </a:t>
            </a:r>
            <a:r>
              <a:rPr lang="fr-BE" sz="4800" b="1" dirty="0" err="1" smtClean="0"/>
              <a:t>WAPPEN</a:t>
            </a:r>
            <a:r>
              <a:rPr lang="fr-BE" sz="4800" b="1" dirty="0" smtClean="0"/>
              <a:t> DER </a:t>
            </a:r>
            <a:r>
              <a:rPr lang="fr-BE" sz="4800" b="1" dirty="0" err="1" smtClean="0"/>
              <a:t>STADT</a:t>
            </a:r>
            <a:endParaRPr lang="fr-BE" sz="4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64" y="1307777"/>
            <a:ext cx="3814071" cy="38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051720" y="544522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/>
              <a:t>Man </a:t>
            </a:r>
            <a:r>
              <a:rPr lang="fr-BE" sz="1600" dirty="0" err="1" smtClean="0"/>
              <a:t>kann</a:t>
            </a:r>
            <a:r>
              <a:rPr lang="fr-BE" sz="1600" dirty="0" smtClean="0"/>
              <a:t> es </a:t>
            </a:r>
            <a:r>
              <a:rPr lang="fr-BE" sz="1600" dirty="0" err="1" smtClean="0"/>
              <a:t>im</a:t>
            </a:r>
            <a:r>
              <a:rPr lang="fr-BE" sz="1600" dirty="0" smtClean="0"/>
              <a:t> </a:t>
            </a:r>
            <a:r>
              <a:rPr lang="fr-BE" sz="1600" dirty="0" err="1" smtClean="0"/>
              <a:t>Rathaus</a:t>
            </a:r>
            <a:r>
              <a:rPr lang="fr-BE" sz="1600" dirty="0" smtClean="0"/>
              <a:t> </a:t>
            </a:r>
            <a:r>
              <a:rPr lang="fr-BE" sz="1600" dirty="0" err="1" smtClean="0"/>
              <a:t>sehen</a:t>
            </a:r>
            <a:r>
              <a:rPr lang="fr-BE" sz="1600" dirty="0" smtClean="0"/>
              <a:t>. </a:t>
            </a:r>
            <a:r>
              <a:rPr lang="fr-BE" sz="1600" dirty="0" err="1" smtClean="0"/>
              <a:t>Zwei</a:t>
            </a:r>
            <a:r>
              <a:rPr lang="fr-BE" sz="1600" dirty="0" smtClean="0"/>
              <a:t> </a:t>
            </a:r>
            <a:r>
              <a:rPr lang="fr-BE" sz="1600" dirty="0" err="1" smtClean="0"/>
              <a:t>Storche</a:t>
            </a:r>
            <a:r>
              <a:rPr lang="fr-BE" sz="1600" dirty="0" smtClean="0"/>
              <a:t> </a:t>
            </a:r>
            <a:r>
              <a:rPr lang="fr-BE" sz="1600" dirty="0" err="1" smtClean="0"/>
              <a:t>stehen</a:t>
            </a:r>
            <a:r>
              <a:rPr lang="fr-BE" sz="1600" dirty="0" smtClean="0"/>
              <a:t> </a:t>
            </a:r>
            <a:r>
              <a:rPr lang="fr-BE" sz="1600" dirty="0" err="1" smtClean="0"/>
              <a:t>beiderseits</a:t>
            </a:r>
            <a:r>
              <a:rPr lang="fr-BE" sz="1600" dirty="0" smtClean="0"/>
              <a:t> des </a:t>
            </a:r>
            <a:r>
              <a:rPr lang="fr-BE" sz="1600" dirty="0" err="1" smtClean="0"/>
              <a:t>Areler</a:t>
            </a:r>
            <a:r>
              <a:rPr lang="fr-BE" sz="1600" dirty="0" smtClean="0"/>
              <a:t> </a:t>
            </a:r>
            <a:r>
              <a:rPr lang="fr-BE" sz="1600" dirty="0" err="1" smtClean="0"/>
              <a:t>Wappens</a:t>
            </a:r>
            <a:r>
              <a:rPr lang="fr-BE" sz="1600" dirty="0" smtClean="0"/>
              <a:t>.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638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3" y="1988840"/>
            <a:ext cx="336037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23928" y="2060848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Das</a:t>
            </a:r>
            <a:r>
              <a:rPr lang="fr-BE" dirty="0" smtClean="0"/>
              <a:t> </a:t>
            </a:r>
            <a:r>
              <a:rPr lang="fr-BE" dirty="0" err="1" smtClean="0"/>
              <a:t>archäologische</a:t>
            </a:r>
            <a:r>
              <a:rPr lang="fr-BE" dirty="0" smtClean="0"/>
              <a:t> Museum:</a:t>
            </a:r>
          </a:p>
          <a:p>
            <a:r>
              <a:rPr lang="fr-BE" sz="1400" dirty="0" smtClean="0"/>
              <a:t>Mit </a:t>
            </a:r>
            <a:r>
              <a:rPr lang="fr-BE" sz="1400" dirty="0" err="1" smtClean="0"/>
              <a:t>vielen</a:t>
            </a:r>
            <a:r>
              <a:rPr lang="fr-BE" sz="1400" dirty="0" smtClean="0"/>
              <a:t> </a:t>
            </a:r>
            <a:r>
              <a:rPr lang="fr-BE" sz="1400" dirty="0" err="1" smtClean="0"/>
              <a:t>galloromanischen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merowingischen</a:t>
            </a:r>
            <a:r>
              <a:rPr lang="fr-BE" sz="1400" dirty="0" smtClean="0"/>
              <a:t> </a:t>
            </a:r>
            <a:r>
              <a:rPr lang="fr-BE" sz="1400" dirty="0" err="1" smtClean="0"/>
              <a:t>Spuren</a:t>
            </a:r>
            <a:r>
              <a:rPr lang="fr-BE" sz="1400" dirty="0" smtClean="0"/>
              <a:t>.</a:t>
            </a:r>
            <a:endParaRPr lang="fr-BE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2339752" cy="155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040469" y="47667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 err="1" smtClean="0"/>
              <a:t>KULTUR</a:t>
            </a:r>
            <a:endParaRPr lang="fr-BE" sz="4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384377" cy="253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2572" y="59626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BE" dirty="0" err="1" smtClean="0"/>
              <a:t>Das</a:t>
            </a:r>
            <a:r>
              <a:rPr lang="fr-BE" dirty="0" smtClean="0"/>
              <a:t> Gaspar Museum: </a:t>
            </a:r>
          </a:p>
          <a:p>
            <a:pPr algn="r"/>
            <a:r>
              <a:rPr lang="fr-BE" sz="1400" dirty="0" smtClean="0"/>
              <a:t>Mit </a:t>
            </a:r>
            <a:r>
              <a:rPr lang="fr-BE" sz="1400" dirty="0" err="1" smtClean="0"/>
              <a:t>bildender</a:t>
            </a:r>
            <a:r>
              <a:rPr lang="fr-BE" sz="1400" dirty="0" smtClean="0"/>
              <a:t> </a:t>
            </a:r>
            <a:r>
              <a:rPr lang="fr-BE" sz="1400" dirty="0" err="1" smtClean="0"/>
              <a:t>Kunst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Gemälde</a:t>
            </a:r>
            <a:r>
              <a:rPr lang="fr-BE" sz="1400" dirty="0" smtClean="0"/>
              <a:t> </a:t>
            </a:r>
            <a:r>
              <a:rPr lang="fr-BE" sz="1400" dirty="0" err="1" smtClean="0"/>
              <a:t>von</a:t>
            </a:r>
            <a:r>
              <a:rPr lang="fr-BE" sz="1400" dirty="0" smtClean="0"/>
              <a:t> </a:t>
            </a:r>
            <a:r>
              <a:rPr lang="fr-BE" sz="1400" dirty="0" err="1" smtClean="0"/>
              <a:t>lokalen</a:t>
            </a:r>
            <a:r>
              <a:rPr lang="fr-BE" sz="1400" dirty="0" smtClean="0"/>
              <a:t> </a:t>
            </a:r>
            <a:r>
              <a:rPr lang="fr-BE" sz="1400" dirty="0" err="1" smtClean="0"/>
              <a:t>Künstlern</a:t>
            </a:r>
            <a:r>
              <a:rPr lang="fr-BE" sz="1400" dirty="0" smtClean="0"/>
              <a:t>.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2749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27984" y="332657"/>
            <a:ext cx="4320480" cy="792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1800" dirty="0" err="1" smtClean="0"/>
              <a:t>Haus</a:t>
            </a:r>
            <a:r>
              <a:rPr lang="fr-BE" sz="1800" dirty="0" smtClean="0"/>
              <a:t> der </a:t>
            </a:r>
            <a:r>
              <a:rPr lang="fr-BE" sz="1800" dirty="0" err="1" smtClean="0"/>
              <a:t>Kultur</a:t>
            </a:r>
            <a:r>
              <a:rPr lang="fr-BE" sz="1800" dirty="0" smtClean="0"/>
              <a:t>: </a:t>
            </a:r>
          </a:p>
          <a:p>
            <a:pPr marL="0" indent="0">
              <a:buNone/>
            </a:pPr>
            <a:r>
              <a:rPr lang="fr-BE" sz="1400" dirty="0" smtClean="0"/>
              <a:t>Dort </a:t>
            </a:r>
            <a:r>
              <a:rPr lang="fr-BE" sz="1400" dirty="0" err="1" smtClean="0"/>
              <a:t>werden</a:t>
            </a:r>
            <a:r>
              <a:rPr lang="fr-BE" sz="1400" dirty="0" smtClean="0"/>
              <a:t> </a:t>
            </a:r>
            <a:r>
              <a:rPr lang="fr-BE" sz="1400" dirty="0" err="1" smtClean="0"/>
              <a:t>Theaterstücke</a:t>
            </a:r>
            <a:r>
              <a:rPr lang="fr-BE" sz="1400" dirty="0" smtClean="0"/>
              <a:t>, </a:t>
            </a:r>
            <a:r>
              <a:rPr lang="fr-BE" sz="1400" dirty="0" err="1" smtClean="0"/>
              <a:t>Konzerte</a:t>
            </a:r>
            <a:r>
              <a:rPr lang="fr-BE" sz="1400" dirty="0" smtClean="0"/>
              <a:t>, </a:t>
            </a:r>
            <a:r>
              <a:rPr lang="fr-BE" sz="1400" dirty="0" err="1" smtClean="0"/>
              <a:t>Tanzprogramme</a:t>
            </a:r>
            <a:r>
              <a:rPr lang="fr-BE" sz="1400" dirty="0" smtClean="0"/>
              <a:t> </a:t>
            </a:r>
            <a:r>
              <a:rPr lang="fr-BE" sz="1400" dirty="0" err="1" smtClean="0"/>
              <a:t>organisiert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vorgestellt</a:t>
            </a:r>
            <a:r>
              <a:rPr lang="fr-BE" sz="1400" dirty="0" smtClean="0"/>
              <a:t>.</a:t>
            </a:r>
            <a:endParaRPr lang="fr-BE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28853"/>
            <a:ext cx="2914044" cy="163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18875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99592" y="3933056"/>
            <a:ext cx="50405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Gallerie</a:t>
            </a:r>
            <a:r>
              <a:rPr lang="fr-BE" dirty="0" smtClean="0"/>
              <a:t>: </a:t>
            </a:r>
            <a:r>
              <a:rPr lang="fr-BE" sz="1400" dirty="0" smtClean="0"/>
              <a:t>in </a:t>
            </a:r>
            <a:r>
              <a:rPr lang="fr-BE" sz="1400" dirty="0" err="1" smtClean="0"/>
              <a:t>dem</a:t>
            </a:r>
            <a:r>
              <a:rPr lang="fr-BE" sz="1400" dirty="0" smtClean="0"/>
              <a:t> </a:t>
            </a:r>
            <a:r>
              <a:rPr lang="fr-BE" sz="1400" dirty="0" err="1" smtClean="0"/>
              <a:t>ehemaligen</a:t>
            </a:r>
            <a:r>
              <a:rPr lang="fr-BE" sz="1400" dirty="0" smtClean="0"/>
              <a:t> </a:t>
            </a:r>
            <a:r>
              <a:rPr lang="fr-BE" sz="1400" dirty="0" err="1" smtClean="0"/>
              <a:t>Gerichtsgebäude</a:t>
            </a:r>
            <a:r>
              <a:rPr lang="fr-BE" sz="1400" dirty="0" smtClean="0"/>
              <a:t>: </a:t>
            </a:r>
            <a:r>
              <a:rPr lang="fr-BE" sz="1400" dirty="0" err="1" smtClean="0"/>
              <a:t>Sonderausstellungen</a:t>
            </a:r>
            <a:r>
              <a:rPr lang="fr-BE" sz="1400" dirty="0" smtClean="0"/>
              <a:t>. </a:t>
            </a:r>
            <a:r>
              <a:rPr lang="fr-BE" sz="1400" dirty="0" err="1" smtClean="0"/>
              <a:t>Letzes</a:t>
            </a:r>
            <a:r>
              <a:rPr lang="fr-BE" sz="1400" dirty="0" smtClean="0"/>
              <a:t> </a:t>
            </a:r>
            <a:r>
              <a:rPr lang="fr-BE" sz="1400" dirty="0" err="1" smtClean="0"/>
              <a:t>Jahr</a:t>
            </a:r>
            <a:r>
              <a:rPr lang="fr-BE" sz="1400" dirty="0" smtClean="0"/>
              <a:t>: </a:t>
            </a:r>
            <a:r>
              <a:rPr lang="fr-BE" sz="1400" dirty="0" err="1" smtClean="0"/>
              <a:t>Chagal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dieses</a:t>
            </a:r>
            <a:r>
              <a:rPr lang="fr-BE" sz="1400" dirty="0" smtClean="0"/>
              <a:t> </a:t>
            </a:r>
            <a:r>
              <a:rPr lang="fr-BE" sz="1400" dirty="0" err="1" smtClean="0"/>
              <a:t>Jahr</a:t>
            </a:r>
            <a:r>
              <a:rPr lang="fr-BE" sz="1400" dirty="0" smtClean="0"/>
              <a:t> bis </a:t>
            </a:r>
            <a:r>
              <a:rPr lang="fr-BE" sz="1400" dirty="0" err="1" smtClean="0"/>
              <a:t>Februar</a:t>
            </a:r>
            <a:r>
              <a:rPr lang="fr-BE" sz="1400" dirty="0" smtClean="0"/>
              <a:t>: Matisse.</a:t>
            </a:r>
            <a:endParaRPr lang="fr-BE" sz="1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8" y="332656"/>
            <a:ext cx="4134239" cy="2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800" b="1" dirty="0" smtClean="0"/>
              <a:t>DIE </a:t>
            </a:r>
            <a:r>
              <a:rPr lang="fr-BE" sz="4800" b="1" dirty="0" err="1" smtClean="0"/>
              <a:t>FOLKORE</a:t>
            </a:r>
            <a:endParaRPr lang="fr-BE" sz="4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2700"/>
            <a:ext cx="3672408" cy="24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5" y="3861048"/>
            <a:ext cx="3987329" cy="260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82444" y="1253078"/>
            <a:ext cx="31683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Das</a:t>
            </a:r>
            <a:r>
              <a:rPr lang="fr-BE" dirty="0" smtClean="0"/>
              <a:t> </a:t>
            </a:r>
            <a:r>
              <a:rPr lang="fr-BE" dirty="0" err="1" smtClean="0"/>
              <a:t>Maitrank</a:t>
            </a:r>
            <a:r>
              <a:rPr lang="fr-BE" dirty="0" smtClean="0"/>
              <a:t> </a:t>
            </a:r>
            <a:r>
              <a:rPr lang="fr-BE" dirty="0" err="1" smtClean="0"/>
              <a:t>fest</a:t>
            </a:r>
            <a:r>
              <a:rPr lang="fr-BE" dirty="0" smtClean="0"/>
              <a:t>:</a:t>
            </a:r>
          </a:p>
          <a:p>
            <a:r>
              <a:rPr lang="fr-BE" sz="1400" dirty="0" smtClean="0"/>
              <a:t>Es </a:t>
            </a:r>
            <a:r>
              <a:rPr lang="fr-BE" sz="1400" dirty="0" err="1" smtClean="0"/>
              <a:t>ist</a:t>
            </a:r>
            <a:r>
              <a:rPr lang="fr-BE" sz="1400" dirty="0" smtClean="0"/>
              <a:t> </a:t>
            </a:r>
            <a:r>
              <a:rPr lang="fr-BE" sz="1400" dirty="0" err="1" smtClean="0"/>
              <a:t>eine</a:t>
            </a:r>
            <a:r>
              <a:rPr lang="fr-BE" sz="1400" dirty="0" smtClean="0"/>
              <a:t> </a:t>
            </a:r>
            <a:r>
              <a:rPr lang="fr-BE" sz="1400" dirty="0" err="1" smtClean="0"/>
              <a:t>örliche</a:t>
            </a:r>
            <a:r>
              <a:rPr lang="fr-BE" sz="1400" dirty="0" smtClean="0"/>
              <a:t> </a:t>
            </a:r>
            <a:r>
              <a:rPr lang="fr-BE" sz="1400" dirty="0" err="1" smtClean="0"/>
              <a:t>Feier</a:t>
            </a:r>
            <a:r>
              <a:rPr lang="fr-BE" sz="1400" dirty="0" smtClean="0"/>
              <a:t>, die </a:t>
            </a:r>
            <a:r>
              <a:rPr lang="fr-BE" sz="1400" dirty="0" err="1" smtClean="0"/>
              <a:t>jedes</a:t>
            </a:r>
            <a:r>
              <a:rPr lang="fr-BE" sz="1400" dirty="0" smtClean="0"/>
              <a:t> </a:t>
            </a:r>
            <a:r>
              <a:rPr lang="fr-BE" sz="1400" dirty="0" err="1" smtClean="0"/>
              <a:t>Jahr</a:t>
            </a:r>
            <a:r>
              <a:rPr lang="fr-BE" sz="1400" dirty="0" smtClean="0"/>
              <a:t> </a:t>
            </a:r>
            <a:r>
              <a:rPr lang="fr-BE" sz="1400" dirty="0" err="1" smtClean="0"/>
              <a:t>im</a:t>
            </a:r>
            <a:r>
              <a:rPr lang="fr-BE" sz="1400" dirty="0" smtClean="0"/>
              <a:t> Mai </a:t>
            </a:r>
            <a:r>
              <a:rPr lang="fr-BE" sz="1400" dirty="0" err="1" smtClean="0"/>
              <a:t>stattfindet</a:t>
            </a:r>
            <a:r>
              <a:rPr lang="fr-BE" sz="1400" dirty="0" smtClean="0"/>
              <a:t>. </a:t>
            </a:r>
            <a:r>
              <a:rPr lang="fr-BE" sz="1400" dirty="0" err="1" smtClean="0"/>
              <a:t>Während</a:t>
            </a:r>
            <a:r>
              <a:rPr lang="fr-BE" sz="1400" dirty="0" smtClean="0"/>
              <a:t> </a:t>
            </a:r>
            <a:r>
              <a:rPr lang="fr-BE" sz="1400" dirty="0" err="1" smtClean="0"/>
              <a:t>eines</a:t>
            </a:r>
            <a:r>
              <a:rPr lang="fr-BE" sz="1400" dirty="0" smtClean="0"/>
              <a:t> </a:t>
            </a:r>
            <a:r>
              <a:rPr lang="fr-BE" sz="1400" dirty="0" err="1" smtClean="0"/>
              <a:t>ganzen</a:t>
            </a:r>
            <a:r>
              <a:rPr lang="fr-BE" sz="1400" dirty="0" smtClean="0"/>
              <a:t> </a:t>
            </a:r>
            <a:r>
              <a:rPr lang="fr-BE" sz="1400" dirty="0" err="1" smtClean="0"/>
              <a:t>Wochenendes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berühmte</a:t>
            </a:r>
            <a:r>
              <a:rPr lang="fr-BE" sz="1400" dirty="0" smtClean="0"/>
              <a:t> </a:t>
            </a:r>
            <a:r>
              <a:rPr lang="fr-BE" sz="1400" dirty="0" err="1" smtClean="0"/>
              <a:t>Getränk</a:t>
            </a:r>
            <a:r>
              <a:rPr lang="fr-BE" sz="1400" dirty="0" smtClean="0"/>
              <a:t> </a:t>
            </a:r>
            <a:r>
              <a:rPr lang="fr-BE" sz="1400" dirty="0" err="1" smtClean="0"/>
              <a:t>zelebriet</a:t>
            </a:r>
            <a:r>
              <a:rPr lang="fr-BE" sz="1400" dirty="0" smtClean="0"/>
              <a:t>.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Wochenende</a:t>
            </a:r>
            <a:r>
              <a:rPr lang="fr-BE" sz="1400" dirty="0" smtClean="0"/>
              <a:t> </a:t>
            </a:r>
            <a:r>
              <a:rPr lang="fr-BE" sz="1400" dirty="0" err="1" smtClean="0"/>
              <a:t>fängt</a:t>
            </a:r>
            <a:r>
              <a:rPr lang="fr-BE" sz="1400" dirty="0" smtClean="0"/>
              <a:t> mit der </a:t>
            </a:r>
            <a:r>
              <a:rPr lang="fr-BE" sz="1400" dirty="0" err="1" smtClean="0"/>
              <a:t>Einweihung</a:t>
            </a:r>
            <a:r>
              <a:rPr lang="fr-BE" sz="1400" dirty="0" smtClean="0"/>
              <a:t> des </a:t>
            </a:r>
            <a:r>
              <a:rPr lang="fr-BE" sz="1400" dirty="0" err="1" smtClean="0"/>
              <a:t>Maitrank</a:t>
            </a:r>
            <a:r>
              <a:rPr lang="fr-BE" sz="1400" dirty="0" smtClean="0"/>
              <a:t> </a:t>
            </a:r>
            <a:r>
              <a:rPr lang="fr-BE" sz="1400" dirty="0" err="1" smtClean="0"/>
              <a:t>Brunnens</a:t>
            </a:r>
            <a:r>
              <a:rPr lang="fr-BE" sz="1400" dirty="0" smtClean="0"/>
              <a:t> an. Dort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Maitrank</a:t>
            </a:r>
            <a:r>
              <a:rPr lang="fr-BE" sz="1400" dirty="0" smtClean="0"/>
              <a:t> </a:t>
            </a:r>
            <a:r>
              <a:rPr lang="fr-BE" sz="1400" dirty="0" err="1" smtClean="0"/>
              <a:t>frei</a:t>
            </a:r>
            <a:r>
              <a:rPr lang="fr-BE" sz="1400" dirty="0" smtClean="0"/>
              <a:t> </a:t>
            </a:r>
            <a:r>
              <a:rPr lang="fr-BE" sz="1400" dirty="0" err="1" smtClean="0"/>
              <a:t>ausgegeben</a:t>
            </a:r>
            <a:r>
              <a:rPr lang="fr-BE" sz="1400" dirty="0" smtClean="0"/>
              <a:t>. </a:t>
            </a:r>
            <a:r>
              <a:rPr lang="fr-BE" sz="1400" dirty="0" err="1" smtClean="0"/>
              <a:t>Danach</a:t>
            </a:r>
            <a:r>
              <a:rPr lang="fr-BE" sz="1400" dirty="0" smtClean="0"/>
              <a:t> </a:t>
            </a:r>
            <a:r>
              <a:rPr lang="fr-BE" sz="1400" dirty="0" err="1" smtClean="0"/>
              <a:t>gibt</a:t>
            </a:r>
            <a:r>
              <a:rPr lang="fr-BE" sz="1400" dirty="0" smtClean="0"/>
              <a:t> es </a:t>
            </a:r>
            <a:r>
              <a:rPr lang="fr-BE" sz="1400" dirty="0" err="1" smtClean="0"/>
              <a:t>Konzerte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Partys in der </a:t>
            </a:r>
            <a:r>
              <a:rPr lang="fr-BE" sz="1400" dirty="0" err="1" smtClean="0"/>
              <a:t>ganzen</a:t>
            </a:r>
            <a:r>
              <a:rPr lang="fr-BE" sz="1400" dirty="0" smtClean="0"/>
              <a:t> </a:t>
            </a:r>
            <a:r>
              <a:rPr lang="fr-BE" sz="1400" dirty="0" err="1" smtClean="0"/>
              <a:t>Stadt</a:t>
            </a:r>
            <a:r>
              <a:rPr lang="fr-BE" sz="1400" dirty="0" smtClean="0"/>
              <a:t>.</a:t>
            </a:r>
            <a:endParaRPr lang="fr-BE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5161420" y="3457315"/>
            <a:ext cx="309634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Was</a:t>
            </a:r>
            <a:r>
              <a:rPr lang="fr-BE" dirty="0" smtClean="0"/>
              <a:t> </a:t>
            </a:r>
            <a:r>
              <a:rPr lang="fr-BE" dirty="0" err="1" smtClean="0"/>
              <a:t>ist</a:t>
            </a:r>
            <a:r>
              <a:rPr lang="fr-BE" dirty="0" smtClean="0"/>
              <a:t> </a:t>
            </a:r>
            <a:r>
              <a:rPr lang="fr-BE" dirty="0" err="1" smtClean="0"/>
              <a:t>Maitrank</a:t>
            </a:r>
            <a:r>
              <a:rPr lang="fr-BE" dirty="0" smtClean="0"/>
              <a:t>?</a:t>
            </a:r>
          </a:p>
          <a:p>
            <a:r>
              <a:rPr lang="fr-BE" sz="1400" dirty="0" smtClean="0"/>
              <a:t>Es </a:t>
            </a:r>
            <a:r>
              <a:rPr lang="fr-BE" sz="1400" dirty="0" err="1" smtClean="0"/>
              <a:t>ist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typischer</a:t>
            </a:r>
            <a:r>
              <a:rPr lang="fr-BE" sz="1400" dirty="0" smtClean="0"/>
              <a:t> </a:t>
            </a:r>
            <a:r>
              <a:rPr lang="fr-BE" sz="1400" dirty="0" err="1" smtClean="0"/>
              <a:t>Aperitif</a:t>
            </a:r>
            <a:r>
              <a:rPr lang="fr-BE" sz="1400" dirty="0" smtClean="0"/>
              <a:t> der </a:t>
            </a:r>
            <a:r>
              <a:rPr lang="fr-BE" sz="1400" dirty="0" err="1" smtClean="0"/>
              <a:t>Region</a:t>
            </a:r>
            <a:r>
              <a:rPr lang="fr-BE" sz="1400" dirty="0" smtClean="0"/>
              <a:t> </a:t>
            </a:r>
            <a:r>
              <a:rPr lang="fr-BE" sz="1400" dirty="0" err="1" smtClean="0"/>
              <a:t>Arlons</a:t>
            </a:r>
            <a:r>
              <a:rPr lang="fr-BE" sz="1400" dirty="0" smtClean="0"/>
              <a:t>, der </a:t>
            </a:r>
            <a:r>
              <a:rPr lang="fr-BE" sz="1400" dirty="0" err="1" smtClean="0"/>
              <a:t>sich</a:t>
            </a:r>
            <a:r>
              <a:rPr lang="fr-BE" sz="1400" dirty="0" smtClean="0"/>
              <a:t> </a:t>
            </a:r>
            <a:r>
              <a:rPr lang="fr-BE" sz="1400" dirty="0" err="1" smtClean="0"/>
              <a:t>kühl</a:t>
            </a:r>
            <a:r>
              <a:rPr lang="fr-BE" sz="1400" dirty="0" smtClean="0"/>
              <a:t> mit </a:t>
            </a:r>
            <a:r>
              <a:rPr lang="fr-BE" sz="1400" dirty="0" err="1" smtClean="0"/>
              <a:t>einer</a:t>
            </a:r>
            <a:r>
              <a:rPr lang="fr-BE" sz="1400" dirty="0" smtClean="0"/>
              <a:t> </a:t>
            </a:r>
            <a:r>
              <a:rPr lang="fr-BE" sz="1400" dirty="0" err="1" smtClean="0"/>
              <a:t>Orangenscheibe</a:t>
            </a:r>
            <a:r>
              <a:rPr lang="fr-BE" sz="1400" dirty="0" smtClean="0"/>
              <a:t> </a:t>
            </a:r>
            <a:r>
              <a:rPr lang="fr-BE" sz="1400" dirty="0" err="1" smtClean="0"/>
              <a:t>im</a:t>
            </a:r>
            <a:r>
              <a:rPr lang="fr-BE" sz="1400" dirty="0" smtClean="0"/>
              <a:t> Glas </a:t>
            </a:r>
            <a:r>
              <a:rPr lang="fr-BE" sz="1400" dirty="0" err="1" smtClean="0"/>
              <a:t>trinkt</a:t>
            </a:r>
            <a:r>
              <a:rPr lang="fr-BE" sz="1400" dirty="0" smtClean="0"/>
              <a:t>. </a:t>
            </a:r>
            <a:r>
              <a:rPr lang="fr-BE" sz="1400" dirty="0" err="1" smtClean="0"/>
              <a:t>Dieses</a:t>
            </a:r>
            <a:r>
              <a:rPr lang="fr-BE" sz="1400" dirty="0" smtClean="0"/>
              <a:t> </a:t>
            </a:r>
            <a:r>
              <a:rPr lang="fr-BE" sz="1400" dirty="0" err="1" smtClean="0"/>
              <a:t>auf</a:t>
            </a:r>
            <a:r>
              <a:rPr lang="fr-BE" sz="1400" dirty="0" smtClean="0"/>
              <a:t> Mosel Wei</a:t>
            </a:r>
            <a:r>
              <a:rPr lang="el-GR" sz="1400" dirty="0" smtClean="0"/>
              <a:t>β</a:t>
            </a:r>
            <a:r>
              <a:rPr lang="fr-BE" sz="1400" dirty="0" err="1" smtClean="0"/>
              <a:t>wein</a:t>
            </a:r>
            <a:r>
              <a:rPr lang="fr-BE" sz="1400" dirty="0" smtClean="0"/>
              <a:t> </a:t>
            </a:r>
            <a:r>
              <a:rPr lang="fr-BE" sz="1400" dirty="0" err="1" smtClean="0"/>
              <a:t>basierte</a:t>
            </a:r>
            <a:r>
              <a:rPr lang="fr-BE" sz="1400" dirty="0" smtClean="0"/>
              <a:t> </a:t>
            </a:r>
            <a:r>
              <a:rPr lang="fr-BE" sz="1400" dirty="0" err="1" smtClean="0"/>
              <a:t>Getränk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mit </a:t>
            </a:r>
            <a:r>
              <a:rPr lang="fr-BE" sz="1400" dirty="0" err="1" smtClean="0"/>
              <a:t>Waldmeister</a:t>
            </a:r>
            <a:r>
              <a:rPr lang="fr-BE" sz="1400" dirty="0" smtClean="0"/>
              <a:t> </a:t>
            </a:r>
            <a:r>
              <a:rPr lang="fr-BE" sz="1400" dirty="0" err="1" smtClean="0"/>
              <a:t>aromatisiert</a:t>
            </a:r>
            <a:r>
              <a:rPr lang="fr-BE" sz="1400" dirty="0" smtClean="0"/>
              <a:t>. Der </a:t>
            </a:r>
            <a:r>
              <a:rPr lang="fr-BE" sz="1400" dirty="0" err="1" smtClean="0"/>
              <a:t>Waldmeister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auch</a:t>
            </a:r>
            <a:r>
              <a:rPr lang="fr-BE" sz="1400" dirty="0" smtClean="0"/>
              <a:t> die </a:t>
            </a:r>
            <a:r>
              <a:rPr lang="fr-BE" sz="1400" dirty="0" err="1" smtClean="0"/>
              <a:t>Königin</a:t>
            </a:r>
            <a:r>
              <a:rPr lang="fr-BE" sz="1400" dirty="0" smtClean="0"/>
              <a:t> des </a:t>
            </a:r>
            <a:r>
              <a:rPr lang="fr-BE" sz="1400" dirty="0" err="1" smtClean="0"/>
              <a:t>Waldes</a:t>
            </a:r>
            <a:r>
              <a:rPr lang="fr-BE" sz="1400" dirty="0" smtClean="0"/>
              <a:t> </a:t>
            </a:r>
            <a:r>
              <a:rPr lang="fr-BE" sz="1400" dirty="0" err="1" smtClean="0"/>
              <a:t>genannt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jedes</a:t>
            </a:r>
            <a:r>
              <a:rPr lang="fr-BE" sz="1400" dirty="0" smtClean="0"/>
              <a:t> </a:t>
            </a:r>
            <a:r>
              <a:rPr lang="fr-BE" sz="1400" dirty="0" err="1" smtClean="0"/>
              <a:t>Jahr</a:t>
            </a:r>
            <a:r>
              <a:rPr lang="fr-BE" sz="1400" dirty="0" smtClean="0"/>
              <a:t> </a:t>
            </a:r>
            <a:r>
              <a:rPr lang="fr-BE" sz="1400" dirty="0" err="1" smtClean="0"/>
              <a:t>anfangs</a:t>
            </a:r>
            <a:r>
              <a:rPr lang="fr-BE" sz="1400" dirty="0" smtClean="0"/>
              <a:t> Mai </a:t>
            </a:r>
            <a:r>
              <a:rPr lang="fr-BE" sz="1400" dirty="0" err="1" smtClean="0"/>
              <a:t>von</a:t>
            </a:r>
            <a:r>
              <a:rPr lang="fr-BE" sz="1400" dirty="0" smtClean="0"/>
              <a:t> den </a:t>
            </a:r>
            <a:r>
              <a:rPr lang="fr-BE" sz="1400" dirty="0" err="1" smtClean="0"/>
              <a:t>Arelern</a:t>
            </a:r>
            <a:r>
              <a:rPr lang="fr-BE" sz="1400" dirty="0" smtClean="0"/>
              <a:t> </a:t>
            </a:r>
            <a:r>
              <a:rPr lang="fr-BE" sz="1400" dirty="0" err="1" smtClean="0"/>
              <a:t>gepflückt</a:t>
            </a:r>
            <a:r>
              <a:rPr lang="fr-BE" sz="1400" dirty="0" smtClean="0"/>
              <a:t>.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ist</a:t>
            </a:r>
            <a:r>
              <a:rPr lang="fr-BE" sz="1400" dirty="0" smtClean="0"/>
              <a:t> der </a:t>
            </a:r>
            <a:r>
              <a:rPr lang="fr-BE" sz="1400" dirty="0" err="1" smtClean="0"/>
              <a:t>Hauptbestandteil</a:t>
            </a:r>
            <a:r>
              <a:rPr lang="fr-BE" sz="1400" dirty="0" smtClean="0"/>
              <a:t> </a:t>
            </a:r>
            <a:r>
              <a:rPr lang="fr-BE" sz="1400" dirty="0" err="1" smtClean="0"/>
              <a:t>für</a:t>
            </a:r>
            <a:r>
              <a:rPr lang="fr-BE" sz="1400" dirty="0" smtClean="0"/>
              <a:t> die </a:t>
            </a:r>
            <a:r>
              <a:rPr lang="fr-BE" sz="1400" dirty="0" err="1" smtClean="0"/>
              <a:t>Zubereitung</a:t>
            </a:r>
            <a:r>
              <a:rPr lang="fr-BE" sz="1400" dirty="0" smtClean="0"/>
              <a:t>. </a:t>
            </a:r>
            <a:r>
              <a:rPr lang="fr-BE" sz="1400" dirty="0" err="1" smtClean="0"/>
              <a:t>Heute</a:t>
            </a:r>
            <a:r>
              <a:rPr lang="fr-BE" sz="1400" dirty="0" smtClean="0"/>
              <a:t> </a:t>
            </a:r>
            <a:r>
              <a:rPr lang="fr-BE" sz="1400" dirty="0" err="1" smtClean="0"/>
              <a:t>gibt</a:t>
            </a:r>
            <a:r>
              <a:rPr lang="fr-BE" sz="1400" dirty="0" smtClean="0"/>
              <a:t> es </a:t>
            </a:r>
            <a:r>
              <a:rPr lang="fr-BE" sz="1400" dirty="0" err="1" smtClean="0"/>
              <a:t>Waldmeister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Maitrank</a:t>
            </a:r>
            <a:r>
              <a:rPr lang="fr-BE" sz="1400" dirty="0" smtClean="0"/>
              <a:t> in </a:t>
            </a:r>
            <a:r>
              <a:rPr lang="fr-BE" sz="1400" dirty="0" err="1" smtClean="0"/>
              <a:t>allen</a:t>
            </a:r>
            <a:r>
              <a:rPr lang="fr-BE" sz="1400" dirty="0" smtClean="0"/>
              <a:t> </a:t>
            </a:r>
            <a:r>
              <a:rPr lang="fr-BE" sz="1400" dirty="0" err="1" smtClean="0"/>
              <a:t>Varienten</a:t>
            </a:r>
            <a:r>
              <a:rPr lang="fr-BE" sz="1400" dirty="0" smtClean="0"/>
              <a:t> (Marmelade, </a:t>
            </a:r>
            <a:r>
              <a:rPr lang="fr-BE" sz="1400" dirty="0" err="1" smtClean="0"/>
              <a:t>Bier</a:t>
            </a:r>
            <a:r>
              <a:rPr lang="fr-BE" sz="1400" dirty="0" smtClean="0"/>
              <a:t>, </a:t>
            </a:r>
            <a:r>
              <a:rPr lang="fr-BE" sz="1400" dirty="0" err="1" smtClean="0"/>
              <a:t>Käse</a:t>
            </a:r>
            <a:r>
              <a:rPr lang="fr-BE" sz="1400" dirty="0" smtClean="0"/>
              <a:t>, </a:t>
            </a:r>
            <a:r>
              <a:rPr lang="fr-BE" sz="1400" dirty="0" err="1" smtClean="0"/>
              <a:t>Pralinen</a:t>
            </a:r>
            <a:r>
              <a:rPr lang="fr-BE" sz="1400" dirty="0" smtClean="0"/>
              <a:t>,…) </a:t>
            </a:r>
            <a:r>
              <a:rPr lang="fr-BE" sz="1400" dirty="0" err="1" smtClean="0"/>
              <a:t>Jeder</a:t>
            </a:r>
            <a:r>
              <a:rPr lang="fr-BE" sz="1400" dirty="0" smtClean="0"/>
              <a:t> </a:t>
            </a:r>
            <a:r>
              <a:rPr lang="fr-BE" sz="1400" dirty="0" err="1" smtClean="0"/>
              <a:t>hat</a:t>
            </a:r>
            <a:r>
              <a:rPr lang="fr-BE" sz="1400" dirty="0" smtClean="0"/>
              <a:t> seine </a:t>
            </a:r>
            <a:r>
              <a:rPr lang="fr-BE" sz="1400" dirty="0" err="1" smtClean="0"/>
              <a:t>Zubereitung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sein </a:t>
            </a:r>
            <a:r>
              <a:rPr lang="fr-BE" sz="1400" dirty="0" err="1" smtClean="0"/>
              <a:t>persönliches</a:t>
            </a:r>
            <a:r>
              <a:rPr lang="fr-BE" sz="1400" dirty="0" smtClean="0"/>
              <a:t> </a:t>
            </a:r>
            <a:r>
              <a:rPr lang="fr-BE" sz="1400" dirty="0" err="1" smtClean="0"/>
              <a:t>Rezept</a:t>
            </a:r>
            <a:r>
              <a:rPr lang="fr-BE" sz="1400" dirty="0" smtClean="0"/>
              <a:t>.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7045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658899" cy="243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74272" cy="291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s://scontent-mrs1-1.xx.fbcdn.net/hphotos-xpf1/t31.0-8/10945490_894614207256816_5937336818849076004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672090" cy="24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719572" y="404664"/>
            <a:ext cx="37084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Der </a:t>
            </a:r>
            <a:r>
              <a:rPr lang="fr-BE" dirty="0" err="1" smtClean="0"/>
              <a:t>Karneval</a:t>
            </a:r>
            <a:r>
              <a:rPr lang="fr-BE" dirty="0" smtClean="0"/>
              <a:t>:</a:t>
            </a:r>
          </a:p>
          <a:p>
            <a:pPr algn="ctr"/>
            <a:r>
              <a:rPr lang="fr-BE" sz="1400" dirty="0" smtClean="0"/>
              <a:t>Der </a:t>
            </a:r>
            <a:r>
              <a:rPr lang="fr-BE" sz="1400" dirty="0" err="1" smtClean="0"/>
              <a:t>Areler</a:t>
            </a:r>
            <a:r>
              <a:rPr lang="fr-BE" sz="1400" dirty="0" smtClean="0"/>
              <a:t> </a:t>
            </a:r>
            <a:r>
              <a:rPr lang="fr-BE" sz="1400" dirty="0" err="1" smtClean="0"/>
              <a:t>Karneval</a:t>
            </a:r>
            <a:r>
              <a:rPr lang="fr-BE" sz="1400" dirty="0" smtClean="0"/>
              <a:t> </a:t>
            </a:r>
            <a:r>
              <a:rPr lang="fr-BE" sz="1400" dirty="0" err="1" smtClean="0"/>
              <a:t>ist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traditionelles</a:t>
            </a:r>
            <a:r>
              <a:rPr lang="fr-BE" sz="1400" dirty="0" smtClean="0"/>
              <a:t> </a:t>
            </a:r>
            <a:r>
              <a:rPr lang="fr-BE" sz="1400" dirty="0" err="1" smtClean="0"/>
              <a:t>Fest</a:t>
            </a:r>
            <a:r>
              <a:rPr lang="fr-BE" sz="1400" dirty="0" smtClean="0"/>
              <a:t>,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Halbfasten</a:t>
            </a:r>
            <a:r>
              <a:rPr lang="fr-BE" sz="1400" dirty="0" smtClean="0"/>
              <a:t> </a:t>
            </a:r>
            <a:r>
              <a:rPr lang="fr-BE" sz="1400" dirty="0" err="1" smtClean="0"/>
              <a:t>stattfindet</a:t>
            </a:r>
            <a:r>
              <a:rPr lang="fr-BE" sz="1400" dirty="0" smtClean="0"/>
              <a:t>.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paar</a:t>
            </a:r>
            <a:r>
              <a:rPr lang="fr-BE" sz="1400" dirty="0" smtClean="0"/>
              <a:t> </a:t>
            </a:r>
            <a:r>
              <a:rPr lang="fr-BE" sz="1400" dirty="0" err="1" smtClean="0"/>
              <a:t>Monate</a:t>
            </a:r>
            <a:r>
              <a:rPr lang="fr-BE" sz="1400" dirty="0" smtClean="0"/>
              <a:t> </a:t>
            </a:r>
            <a:r>
              <a:rPr lang="fr-BE" sz="1400" dirty="0" err="1" smtClean="0"/>
              <a:t>vorher</a:t>
            </a:r>
            <a:r>
              <a:rPr lang="fr-BE" sz="1400" dirty="0" smtClean="0"/>
              <a:t> </a:t>
            </a:r>
            <a:r>
              <a:rPr lang="fr-BE" sz="1400" dirty="0" err="1" smtClean="0"/>
              <a:t>wird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Prinz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sein Hof </a:t>
            </a:r>
            <a:r>
              <a:rPr lang="fr-BE" sz="1400" dirty="0" err="1" smtClean="0"/>
              <a:t>ausgewählt</a:t>
            </a:r>
            <a:r>
              <a:rPr lang="fr-BE" sz="1400" dirty="0" smtClean="0"/>
              <a:t>. Der </a:t>
            </a:r>
            <a:r>
              <a:rPr lang="fr-BE" sz="1400" dirty="0" err="1" smtClean="0"/>
              <a:t>Prinz</a:t>
            </a:r>
            <a:r>
              <a:rPr lang="fr-BE" sz="1400" dirty="0" smtClean="0"/>
              <a:t> </a:t>
            </a:r>
            <a:r>
              <a:rPr lang="fr-BE" sz="1400" dirty="0" err="1" smtClean="0"/>
              <a:t>bekommt</a:t>
            </a:r>
            <a:r>
              <a:rPr lang="fr-BE" sz="1400" dirty="0" smtClean="0"/>
              <a:t> die </a:t>
            </a:r>
            <a:r>
              <a:rPr lang="fr-BE" sz="1400" dirty="0" err="1" smtClean="0"/>
              <a:t>Schlüssel</a:t>
            </a:r>
            <a:r>
              <a:rPr lang="fr-BE" sz="1400" dirty="0" smtClean="0"/>
              <a:t> der </a:t>
            </a:r>
            <a:r>
              <a:rPr lang="fr-BE" sz="1400" dirty="0" err="1" smtClean="0"/>
              <a:t>Stadt</a:t>
            </a:r>
            <a:r>
              <a:rPr lang="fr-BE" sz="1400" dirty="0" smtClean="0"/>
              <a:t> </a:t>
            </a:r>
            <a:r>
              <a:rPr lang="fr-BE" sz="1400" dirty="0" err="1" smtClean="0"/>
              <a:t>für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Wochenende</a:t>
            </a:r>
            <a:r>
              <a:rPr lang="fr-BE" sz="1400" dirty="0" smtClean="0"/>
              <a:t>. </a:t>
            </a:r>
            <a:r>
              <a:rPr lang="fr-BE" sz="1400" dirty="0" err="1" smtClean="0"/>
              <a:t>Das</a:t>
            </a:r>
            <a:r>
              <a:rPr lang="fr-BE" sz="1400" dirty="0" smtClean="0"/>
              <a:t> </a:t>
            </a:r>
            <a:r>
              <a:rPr lang="fr-BE" sz="1400" dirty="0" err="1" smtClean="0"/>
              <a:t>Fest</a:t>
            </a:r>
            <a:r>
              <a:rPr lang="fr-BE" sz="1400" dirty="0" smtClean="0"/>
              <a:t> </a:t>
            </a:r>
            <a:r>
              <a:rPr lang="fr-BE" sz="1400" dirty="0" err="1" smtClean="0"/>
              <a:t>dauert</a:t>
            </a:r>
            <a:r>
              <a:rPr lang="fr-BE" sz="1400" dirty="0" smtClean="0"/>
              <a:t>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ganzes</a:t>
            </a:r>
            <a:r>
              <a:rPr lang="fr-BE" sz="1400" dirty="0" smtClean="0"/>
              <a:t> </a:t>
            </a:r>
            <a:r>
              <a:rPr lang="fr-BE" sz="1400" dirty="0" err="1" smtClean="0"/>
              <a:t>Wochenende</a:t>
            </a:r>
            <a:r>
              <a:rPr lang="fr-BE" sz="1400" dirty="0" smtClean="0"/>
              <a:t>. </a:t>
            </a:r>
            <a:r>
              <a:rPr lang="fr-BE" sz="1400" dirty="0" err="1" smtClean="0"/>
              <a:t>Alles</a:t>
            </a:r>
            <a:r>
              <a:rPr lang="fr-BE" sz="1400" dirty="0" smtClean="0"/>
              <a:t> </a:t>
            </a:r>
            <a:r>
              <a:rPr lang="fr-BE" sz="1400" dirty="0" err="1" smtClean="0"/>
              <a:t>fängt</a:t>
            </a:r>
            <a:r>
              <a:rPr lang="fr-BE" sz="1400" dirty="0" smtClean="0"/>
              <a:t> mit der </a:t>
            </a:r>
            <a:r>
              <a:rPr lang="fr-BE" sz="1400" dirty="0" err="1" smtClean="0"/>
              <a:t>Verkleidung</a:t>
            </a:r>
            <a:r>
              <a:rPr lang="fr-BE" sz="1400" dirty="0" smtClean="0"/>
              <a:t> des </a:t>
            </a:r>
            <a:r>
              <a:rPr lang="fr-BE" sz="1400" dirty="0" err="1" smtClean="0"/>
              <a:t>Hirsches</a:t>
            </a:r>
            <a:r>
              <a:rPr lang="fr-BE" sz="1400" dirty="0" smtClean="0"/>
              <a:t> </a:t>
            </a:r>
            <a:r>
              <a:rPr lang="fr-BE" sz="1400" dirty="0" err="1" smtClean="0"/>
              <a:t>am</a:t>
            </a:r>
            <a:r>
              <a:rPr lang="fr-BE" sz="1400" dirty="0" smtClean="0"/>
              <a:t> </a:t>
            </a:r>
            <a:r>
              <a:rPr lang="fr-BE" sz="1400" dirty="0" err="1" smtClean="0"/>
              <a:t>Donnerstag</a:t>
            </a:r>
            <a:r>
              <a:rPr lang="fr-BE" sz="1400" dirty="0" smtClean="0"/>
              <a:t> </a:t>
            </a:r>
            <a:r>
              <a:rPr lang="fr-BE" sz="1400" dirty="0" err="1" smtClean="0"/>
              <a:t>Abend</a:t>
            </a:r>
            <a:r>
              <a:rPr lang="fr-BE" sz="1400" dirty="0" smtClean="0"/>
              <a:t> </a:t>
            </a:r>
            <a:r>
              <a:rPr lang="fr-BE" sz="1400" dirty="0" err="1" smtClean="0"/>
              <a:t>im</a:t>
            </a:r>
            <a:r>
              <a:rPr lang="fr-BE" sz="1400" dirty="0" smtClean="0"/>
              <a:t> </a:t>
            </a:r>
            <a:r>
              <a:rPr lang="fr-BE" sz="1400" dirty="0" err="1" smtClean="0"/>
              <a:t>Stadtzentrum</a:t>
            </a:r>
            <a:r>
              <a:rPr lang="fr-BE" sz="1400" dirty="0" smtClean="0"/>
              <a:t>.  Am </a:t>
            </a:r>
            <a:r>
              <a:rPr lang="fr-BE" sz="1400" dirty="0" err="1" smtClean="0"/>
              <a:t>Freitag</a:t>
            </a:r>
            <a:r>
              <a:rPr lang="fr-BE" sz="1400" dirty="0" smtClean="0"/>
              <a:t>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Samstag</a:t>
            </a:r>
            <a:r>
              <a:rPr lang="fr-BE" sz="1400" dirty="0" smtClean="0"/>
              <a:t> </a:t>
            </a:r>
            <a:r>
              <a:rPr lang="fr-BE" sz="1400" dirty="0" err="1" smtClean="0"/>
              <a:t>Abend</a:t>
            </a:r>
            <a:r>
              <a:rPr lang="fr-BE" sz="1400" dirty="0" smtClean="0"/>
              <a:t> </a:t>
            </a:r>
            <a:r>
              <a:rPr lang="fr-BE" sz="1400" dirty="0" err="1" smtClean="0"/>
              <a:t>gibt</a:t>
            </a:r>
            <a:r>
              <a:rPr lang="fr-BE" sz="1400" dirty="0" smtClean="0"/>
              <a:t> es </a:t>
            </a:r>
            <a:r>
              <a:rPr lang="fr-BE" sz="1400" dirty="0" err="1" smtClean="0"/>
              <a:t>einen</a:t>
            </a:r>
            <a:r>
              <a:rPr lang="fr-BE" sz="1400" dirty="0" smtClean="0"/>
              <a:t> </a:t>
            </a:r>
            <a:r>
              <a:rPr lang="fr-BE" sz="1400" dirty="0" err="1" smtClean="0"/>
              <a:t>Maskenball</a:t>
            </a:r>
            <a:r>
              <a:rPr lang="fr-BE" sz="1400" dirty="0" smtClean="0"/>
              <a:t>. </a:t>
            </a:r>
            <a:r>
              <a:rPr lang="fr-BE" sz="1400" dirty="0" err="1" smtClean="0"/>
              <a:t>Und</a:t>
            </a:r>
            <a:r>
              <a:rPr lang="fr-BE" sz="1400" dirty="0" smtClean="0"/>
              <a:t> </a:t>
            </a:r>
            <a:r>
              <a:rPr lang="fr-BE" sz="1400" dirty="0" err="1" smtClean="0"/>
              <a:t>Sonntag</a:t>
            </a:r>
            <a:r>
              <a:rPr lang="fr-BE" sz="1400" dirty="0" smtClean="0"/>
              <a:t> </a:t>
            </a:r>
            <a:r>
              <a:rPr lang="fr-BE" sz="1400" dirty="0" err="1" smtClean="0"/>
              <a:t>Nachmittag</a:t>
            </a:r>
            <a:r>
              <a:rPr lang="fr-BE" sz="1400" dirty="0" smtClean="0"/>
              <a:t> </a:t>
            </a:r>
            <a:r>
              <a:rPr lang="fr-BE" sz="1400" dirty="0" err="1" smtClean="0"/>
              <a:t>gibt</a:t>
            </a:r>
            <a:r>
              <a:rPr lang="fr-BE" sz="1400" dirty="0" smtClean="0"/>
              <a:t> es </a:t>
            </a:r>
            <a:r>
              <a:rPr lang="fr-BE" sz="1400" dirty="0" err="1" smtClean="0"/>
              <a:t>einen</a:t>
            </a:r>
            <a:r>
              <a:rPr lang="fr-BE" sz="1400" dirty="0" smtClean="0"/>
              <a:t> </a:t>
            </a:r>
            <a:r>
              <a:rPr lang="fr-BE" sz="1400" dirty="0" err="1" smtClean="0"/>
              <a:t>gro</a:t>
            </a:r>
            <a:r>
              <a:rPr lang="el-GR" sz="1400" dirty="0" smtClean="0"/>
              <a:t>β</a:t>
            </a:r>
            <a:r>
              <a:rPr lang="fr-BE" sz="1400" dirty="0" smtClean="0"/>
              <a:t>en </a:t>
            </a:r>
            <a:r>
              <a:rPr lang="fr-BE" sz="1400" dirty="0" err="1" smtClean="0"/>
              <a:t>Umzug</a:t>
            </a:r>
            <a:r>
              <a:rPr lang="fr-BE" sz="1400" dirty="0" smtClean="0"/>
              <a:t> </a:t>
            </a:r>
            <a:r>
              <a:rPr lang="fr-BE" sz="1400" dirty="0" err="1" smtClean="0"/>
              <a:t>durch</a:t>
            </a:r>
            <a:r>
              <a:rPr lang="fr-BE" sz="1400" dirty="0" smtClean="0"/>
              <a:t> die </a:t>
            </a:r>
            <a:r>
              <a:rPr lang="fr-BE" sz="1400" dirty="0" err="1" smtClean="0"/>
              <a:t>Stra</a:t>
            </a:r>
            <a:r>
              <a:rPr lang="el-GR" sz="1400" dirty="0" smtClean="0"/>
              <a:t>β</a:t>
            </a:r>
            <a:r>
              <a:rPr lang="fr-BE" sz="1400" dirty="0" smtClean="0"/>
              <a:t>en </a:t>
            </a:r>
            <a:r>
              <a:rPr lang="fr-BE" sz="1400" dirty="0" err="1" smtClean="0"/>
              <a:t>vom</a:t>
            </a:r>
            <a:r>
              <a:rPr lang="fr-BE" sz="1400" dirty="0" smtClean="0"/>
              <a:t> </a:t>
            </a:r>
            <a:r>
              <a:rPr lang="fr-BE" sz="1400" dirty="0" err="1" smtClean="0"/>
              <a:t>Stadtzentrum</a:t>
            </a:r>
            <a:r>
              <a:rPr lang="fr-BE" sz="1400" dirty="0" smtClean="0"/>
              <a:t>. </a:t>
            </a:r>
            <a:r>
              <a:rPr lang="fr-BE" sz="1400" dirty="0" err="1" smtClean="0"/>
              <a:t>Ein</a:t>
            </a:r>
            <a:r>
              <a:rPr lang="fr-BE" sz="1400" dirty="0" smtClean="0"/>
              <a:t> </a:t>
            </a:r>
            <a:r>
              <a:rPr lang="fr-BE" sz="1400" dirty="0" err="1" smtClean="0"/>
              <a:t>tolle</a:t>
            </a:r>
            <a:r>
              <a:rPr lang="fr-BE" sz="1400" dirty="0" smtClean="0"/>
              <a:t> </a:t>
            </a:r>
            <a:r>
              <a:rPr lang="fr-BE" sz="1400" dirty="0" err="1" smtClean="0"/>
              <a:t>Stimmung</a:t>
            </a:r>
            <a:r>
              <a:rPr lang="fr-BE" sz="1400" dirty="0"/>
              <a:t>!</a:t>
            </a:r>
            <a:r>
              <a:rPr lang="fr-BE" sz="1400" dirty="0" smtClean="0"/>
              <a:t> 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8058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802</Words>
  <Application>Microsoft Office PowerPoint</Application>
  <PresentationFormat>Bildschirmpräsentation (4:3)</PresentationFormat>
  <Paragraphs>56</Paragraphs>
  <Slides>15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Thème Office</vt:lpstr>
      <vt:lpstr>ARLON</vt:lpstr>
      <vt:lpstr>GEOGRAPHIE</vt:lpstr>
      <vt:lpstr>GEWÄSSER</vt:lpstr>
      <vt:lpstr>GESCHICHTE</vt:lpstr>
      <vt:lpstr>DAS WAPPEN DER STADT</vt:lpstr>
      <vt:lpstr>PowerPoint-Präsentation</vt:lpstr>
      <vt:lpstr>PowerPoint-Präsentation</vt:lpstr>
      <vt:lpstr>DIE FOLKORE</vt:lpstr>
      <vt:lpstr>PowerPoint-Präsentation</vt:lpstr>
      <vt:lpstr>VERANSTALTUNGEN</vt:lpstr>
      <vt:lpstr>PowerPoint-Präsentation</vt:lpstr>
      <vt:lpstr>PERSÖNLICHKEITEN AUS ARLON</vt:lpstr>
      <vt:lpstr>AUFGESCHLOSSENHEIT IN ARLON</vt:lpstr>
      <vt:lpstr>IN DER NÄHE ARLONS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 Pe</dc:creator>
  <cp:lastModifiedBy>Faruk Doganci</cp:lastModifiedBy>
  <cp:revision>31</cp:revision>
  <dcterms:created xsi:type="dcterms:W3CDTF">2015-09-24T14:19:37Z</dcterms:created>
  <dcterms:modified xsi:type="dcterms:W3CDTF">2016-01-22T18:52:52Z</dcterms:modified>
</cp:coreProperties>
</file>